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58" r:id="rId5"/>
    <p:sldId id="259" r:id="rId6"/>
    <p:sldId id="266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thimunisa Begam" userId="1cc98c8a1aeeb067" providerId="LiveId" clId="{C8A7FC8C-6B05-42CA-B585-5D8B85D1DC64}"/>
    <pc:docChg chg="addSld modSld sldOrd">
      <pc:chgData name="Fathimunisa Begam" userId="1cc98c8a1aeeb067" providerId="LiveId" clId="{C8A7FC8C-6B05-42CA-B585-5D8B85D1DC64}" dt="2023-11-16T08:15:54.025" v="315" actId="20577"/>
      <pc:docMkLst>
        <pc:docMk/>
      </pc:docMkLst>
      <pc:sldChg chg="modSp mod">
        <pc:chgData name="Fathimunisa Begam" userId="1cc98c8a1aeeb067" providerId="LiveId" clId="{C8A7FC8C-6B05-42CA-B585-5D8B85D1DC64}" dt="2023-11-16T07:57:46.353" v="196" actId="20577"/>
        <pc:sldMkLst>
          <pc:docMk/>
          <pc:sldMk cId="108443753" sldId="256"/>
        </pc:sldMkLst>
        <pc:graphicFrameChg chg="mod modGraphic">
          <ac:chgData name="Fathimunisa Begam" userId="1cc98c8a1aeeb067" providerId="LiveId" clId="{C8A7FC8C-6B05-42CA-B585-5D8B85D1DC64}" dt="2023-11-16T07:57:46.353" v="196" actId="20577"/>
          <ac:graphicFrameMkLst>
            <pc:docMk/>
            <pc:sldMk cId="108443753" sldId="256"/>
            <ac:graphicFrameMk id="11" creationId="{F63C3B5C-0AEC-ECA9-E44E-B2C7B698E43D}"/>
          </ac:graphicFrameMkLst>
        </pc:graphicFrameChg>
      </pc:sldChg>
      <pc:sldChg chg="modSp new mod">
        <pc:chgData name="Fathimunisa Begam" userId="1cc98c8a1aeeb067" providerId="LiveId" clId="{C8A7FC8C-6B05-42CA-B585-5D8B85D1DC64}" dt="2023-11-16T08:08:45.667" v="209" actId="20577"/>
        <pc:sldMkLst>
          <pc:docMk/>
          <pc:sldMk cId="531294250" sldId="257"/>
        </pc:sldMkLst>
        <pc:spChg chg="mod">
          <ac:chgData name="Fathimunisa Begam" userId="1cc98c8a1aeeb067" providerId="LiveId" clId="{C8A7FC8C-6B05-42CA-B585-5D8B85D1DC64}" dt="2023-11-16T08:08:45.667" v="209" actId="20577"/>
          <ac:spMkLst>
            <pc:docMk/>
            <pc:sldMk cId="531294250" sldId="257"/>
            <ac:spMk id="2" creationId="{9D0A0430-7AC3-14D6-61D0-282036F2C29C}"/>
          </ac:spMkLst>
        </pc:spChg>
      </pc:sldChg>
      <pc:sldChg chg="modSp new mod">
        <pc:chgData name="Fathimunisa Begam" userId="1cc98c8a1aeeb067" providerId="LiveId" clId="{C8A7FC8C-6B05-42CA-B585-5D8B85D1DC64}" dt="2023-11-16T08:09:00.550" v="221" actId="20577"/>
        <pc:sldMkLst>
          <pc:docMk/>
          <pc:sldMk cId="2242276936" sldId="258"/>
        </pc:sldMkLst>
        <pc:spChg chg="mod">
          <ac:chgData name="Fathimunisa Begam" userId="1cc98c8a1aeeb067" providerId="LiveId" clId="{C8A7FC8C-6B05-42CA-B585-5D8B85D1DC64}" dt="2023-11-16T08:09:00.550" v="221" actId="20577"/>
          <ac:spMkLst>
            <pc:docMk/>
            <pc:sldMk cId="2242276936" sldId="258"/>
            <ac:spMk id="2" creationId="{EF5A06A6-A547-9FEE-0F91-1D0389D1D18A}"/>
          </ac:spMkLst>
        </pc:spChg>
      </pc:sldChg>
      <pc:sldChg chg="modSp new mod">
        <pc:chgData name="Fathimunisa Begam" userId="1cc98c8a1aeeb067" providerId="LiveId" clId="{C8A7FC8C-6B05-42CA-B585-5D8B85D1DC64}" dt="2023-11-16T08:10:13.709" v="224" actId="255"/>
        <pc:sldMkLst>
          <pc:docMk/>
          <pc:sldMk cId="1406955413" sldId="259"/>
        </pc:sldMkLst>
        <pc:spChg chg="mod">
          <ac:chgData name="Fathimunisa Begam" userId="1cc98c8a1aeeb067" providerId="LiveId" clId="{C8A7FC8C-6B05-42CA-B585-5D8B85D1DC64}" dt="2023-11-16T08:10:13.709" v="224" actId="255"/>
          <ac:spMkLst>
            <pc:docMk/>
            <pc:sldMk cId="1406955413" sldId="259"/>
            <ac:spMk id="2" creationId="{D71D09BE-CD9E-6727-6A41-B4B673929673}"/>
          </ac:spMkLst>
        </pc:spChg>
      </pc:sldChg>
      <pc:sldChg chg="modSp new mod">
        <pc:chgData name="Fathimunisa Begam" userId="1cc98c8a1aeeb067" providerId="LiveId" clId="{C8A7FC8C-6B05-42CA-B585-5D8B85D1DC64}" dt="2023-11-16T08:10:31.748" v="235" actId="20577"/>
        <pc:sldMkLst>
          <pc:docMk/>
          <pc:sldMk cId="3237837038" sldId="260"/>
        </pc:sldMkLst>
        <pc:spChg chg="mod">
          <ac:chgData name="Fathimunisa Begam" userId="1cc98c8a1aeeb067" providerId="LiveId" clId="{C8A7FC8C-6B05-42CA-B585-5D8B85D1DC64}" dt="2023-11-16T08:10:31.748" v="235" actId="20577"/>
          <ac:spMkLst>
            <pc:docMk/>
            <pc:sldMk cId="3237837038" sldId="260"/>
            <ac:spMk id="2" creationId="{95DA54E3-450F-6F31-F426-B11CC69924CB}"/>
          </ac:spMkLst>
        </pc:spChg>
      </pc:sldChg>
      <pc:sldChg chg="modSp new mod">
        <pc:chgData name="Fathimunisa Begam" userId="1cc98c8a1aeeb067" providerId="LiveId" clId="{C8A7FC8C-6B05-42CA-B585-5D8B85D1DC64}" dt="2023-11-16T08:11:38.138" v="238" actId="255"/>
        <pc:sldMkLst>
          <pc:docMk/>
          <pc:sldMk cId="3571419328" sldId="261"/>
        </pc:sldMkLst>
        <pc:spChg chg="mod">
          <ac:chgData name="Fathimunisa Begam" userId="1cc98c8a1aeeb067" providerId="LiveId" clId="{C8A7FC8C-6B05-42CA-B585-5D8B85D1DC64}" dt="2023-11-16T08:11:38.138" v="238" actId="255"/>
          <ac:spMkLst>
            <pc:docMk/>
            <pc:sldMk cId="3571419328" sldId="261"/>
            <ac:spMk id="2" creationId="{D32BB28E-7228-795B-83AE-FA3DD77FE3A3}"/>
          </ac:spMkLst>
        </pc:spChg>
      </pc:sldChg>
      <pc:sldChg chg="modSp new mod">
        <pc:chgData name="Fathimunisa Begam" userId="1cc98c8a1aeeb067" providerId="LiveId" clId="{C8A7FC8C-6B05-42CA-B585-5D8B85D1DC64}" dt="2023-11-16T08:12:15.978" v="242" actId="255"/>
        <pc:sldMkLst>
          <pc:docMk/>
          <pc:sldMk cId="2205830180" sldId="262"/>
        </pc:sldMkLst>
        <pc:spChg chg="mod">
          <ac:chgData name="Fathimunisa Begam" userId="1cc98c8a1aeeb067" providerId="LiveId" clId="{C8A7FC8C-6B05-42CA-B585-5D8B85D1DC64}" dt="2023-11-16T08:12:15.978" v="242" actId="255"/>
          <ac:spMkLst>
            <pc:docMk/>
            <pc:sldMk cId="2205830180" sldId="262"/>
            <ac:spMk id="2" creationId="{865D66F7-951F-C65B-58C4-4AC67634F44A}"/>
          </ac:spMkLst>
        </pc:spChg>
      </pc:sldChg>
      <pc:sldChg chg="modSp new mod">
        <pc:chgData name="Fathimunisa Begam" userId="1cc98c8a1aeeb067" providerId="LiveId" clId="{C8A7FC8C-6B05-42CA-B585-5D8B85D1DC64}" dt="2023-11-16T08:13:00.032" v="247" actId="20577"/>
        <pc:sldMkLst>
          <pc:docMk/>
          <pc:sldMk cId="2500952510" sldId="263"/>
        </pc:sldMkLst>
        <pc:spChg chg="mod">
          <ac:chgData name="Fathimunisa Begam" userId="1cc98c8a1aeeb067" providerId="LiveId" clId="{C8A7FC8C-6B05-42CA-B585-5D8B85D1DC64}" dt="2023-11-16T08:13:00.032" v="247" actId="20577"/>
          <ac:spMkLst>
            <pc:docMk/>
            <pc:sldMk cId="2500952510" sldId="263"/>
            <ac:spMk id="2" creationId="{6D5F57D7-73A8-497B-8CF5-9980AB87F201}"/>
          </ac:spMkLst>
        </pc:spChg>
      </pc:sldChg>
      <pc:sldChg chg="modSp new mod">
        <pc:chgData name="Fathimunisa Begam" userId="1cc98c8a1aeeb067" providerId="LiveId" clId="{C8A7FC8C-6B05-42CA-B585-5D8B85D1DC64}" dt="2023-11-16T08:13:24.417" v="264" actId="20577"/>
        <pc:sldMkLst>
          <pc:docMk/>
          <pc:sldMk cId="1819072490" sldId="264"/>
        </pc:sldMkLst>
        <pc:spChg chg="mod">
          <ac:chgData name="Fathimunisa Begam" userId="1cc98c8a1aeeb067" providerId="LiveId" clId="{C8A7FC8C-6B05-42CA-B585-5D8B85D1DC64}" dt="2023-11-16T08:13:24.417" v="264" actId="20577"/>
          <ac:spMkLst>
            <pc:docMk/>
            <pc:sldMk cId="1819072490" sldId="264"/>
            <ac:spMk id="2" creationId="{369C1DB0-3AA6-FBF2-EFA7-5B4D71BB2BA4}"/>
          </ac:spMkLst>
        </pc:spChg>
      </pc:sldChg>
      <pc:sldChg chg="modSp new mod">
        <pc:chgData name="Fathimunisa Begam" userId="1cc98c8a1aeeb067" providerId="LiveId" clId="{C8A7FC8C-6B05-42CA-B585-5D8B85D1DC64}" dt="2023-11-16T08:13:35.568" v="275" actId="20577"/>
        <pc:sldMkLst>
          <pc:docMk/>
          <pc:sldMk cId="1769919114" sldId="265"/>
        </pc:sldMkLst>
        <pc:spChg chg="mod">
          <ac:chgData name="Fathimunisa Begam" userId="1cc98c8a1aeeb067" providerId="LiveId" clId="{C8A7FC8C-6B05-42CA-B585-5D8B85D1DC64}" dt="2023-11-16T08:13:35.568" v="275" actId="20577"/>
          <ac:spMkLst>
            <pc:docMk/>
            <pc:sldMk cId="1769919114" sldId="265"/>
            <ac:spMk id="2" creationId="{12A636C1-0C1A-5E9A-899E-955078D15658}"/>
          </ac:spMkLst>
        </pc:spChg>
      </pc:sldChg>
      <pc:sldChg chg="modSp new mod ord">
        <pc:chgData name="Fathimunisa Begam" userId="1cc98c8a1aeeb067" providerId="LiveId" clId="{C8A7FC8C-6B05-42CA-B585-5D8B85D1DC64}" dt="2023-11-16T08:15:17.725" v="300"/>
        <pc:sldMkLst>
          <pc:docMk/>
          <pc:sldMk cId="1718758620" sldId="266"/>
        </pc:sldMkLst>
        <pc:spChg chg="mod">
          <ac:chgData name="Fathimunisa Begam" userId="1cc98c8a1aeeb067" providerId="LiveId" clId="{C8A7FC8C-6B05-42CA-B585-5D8B85D1DC64}" dt="2023-11-16T08:14:28.161" v="298" actId="20577"/>
          <ac:spMkLst>
            <pc:docMk/>
            <pc:sldMk cId="1718758620" sldId="266"/>
            <ac:spMk id="2" creationId="{8AA60A11-7E27-99AB-A54C-577CE0D76634}"/>
          </ac:spMkLst>
        </pc:spChg>
      </pc:sldChg>
      <pc:sldChg chg="modSp new mod">
        <pc:chgData name="Fathimunisa Begam" userId="1cc98c8a1aeeb067" providerId="LiveId" clId="{C8A7FC8C-6B05-42CA-B585-5D8B85D1DC64}" dt="2023-11-16T08:15:54.025" v="315" actId="20577"/>
        <pc:sldMkLst>
          <pc:docMk/>
          <pc:sldMk cId="1515346251" sldId="267"/>
        </pc:sldMkLst>
        <pc:spChg chg="mod">
          <ac:chgData name="Fathimunisa Begam" userId="1cc98c8a1aeeb067" providerId="LiveId" clId="{C8A7FC8C-6B05-42CA-B585-5D8B85D1DC64}" dt="2023-11-16T08:15:54.025" v="315" actId="20577"/>
          <ac:spMkLst>
            <pc:docMk/>
            <pc:sldMk cId="1515346251" sldId="267"/>
            <ac:spMk id="2" creationId="{8193CFA7-0845-CFDC-FD78-74538860928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2C115-95B1-45A0-B95C-B851A452E37E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1B0B9-FE7B-402A-8E99-6CB2BF4FB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1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D9D7E-11B3-4B84-0F07-FA4DE52F0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74BA1-252A-EE05-CD9A-1DC70DDA7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8B18E-F7BE-E317-238F-2D4446FF8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E0B9-9168-46AD-9711-735B5A7E8A8E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F0E25-1925-F062-A0EC-ECC9A24AD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AEF92-738D-5A71-8B8A-E895976BA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DF9-D276-4DA0-B414-97723990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3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5E583-E0D7-4A1D-7EA1-38FDFBA86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976542-5B6D-7B33-FBF5-0E57404DA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76B7D-3490-34F9-5A7C-5EED53B2C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E0B9-9168-46AD-9711-735B5A7E8A8E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2C719-1390-0F55-251A-4DFC2257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38FCE-F14C-D497-C6B3-D8B6CCF32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DF9-D276-4DA0-B414-97723990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7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F9D304-CFA7-2409-84B3-1C76C4F871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E359C-2855-0C28-61A6-8E5431781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158E1-4021-B264-219D-25195C385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E0B9-9168-46AD-9711-735B5A7E8A8E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8ED58-F4FA-98F8-A90A-E3413926F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CB8E9-9295-A5B5-9C09-7AE3C50B4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DF9-D276-4DA0-B414-97723990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2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27563-4518-35EF-EC10-2F530AA9D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AADCC-69A0-75FE-7A01-B8CF4F1F7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EF1D9-4697-29F1-0781-2257B798A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E0B9-9168-46AD-9711-735B5A7E8A8E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EF6B6-7684-8B28-2B5B-28664637F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99EAD-5B15-D808-6D2C-92326BE00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DF9-D276-4DA0-B414-97723990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55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5C79F-CC8B-F3DE-4419-9E5D8C76C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5B95F-7055-8EC9-5314-BFAD3348B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31B5F-C5A1-EFB8-3ADB-64366B2F7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E0B9-9168-46AD-9711-735B5A7E8A8E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C24AB-BDC2-BE37-9719-26AE04923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1CD29-948F-1EFB-A7C0-0EECA470A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DF9-D276-4DA0-B414-97723990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2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2162D-7804-3524-7B3A-0D20A2EEE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58474-AA89-2BFE-1553-E2C73501B9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EC902-DD1F-9D51-5208-2D0C782E7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987F05-D289-4059-1BB7-18ABB2F4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E0B9-9168-46AD-9711-735B5A7E8A8E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D593E-1260-C2E6-9641-8B985D551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91057-2C72-F8E8-FC07-69710DDC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DF9-D276-4DA0-B414-97723990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7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9E285-21CC-E106-E8B5-FA37012ED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C22617-7D52-8370-59A4-47AD5C115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DF19E9-9865-2DB6-33D6-0194CC0E7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2512A4-52B5-E3DB-F34E-F5BABD7D90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298EFB-B99A-066D-F723-741E7C0E49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615315-9075-A216-EC6C-E18303EAC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E0B9-9168-46AD-9711-735B5A7E8A8E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FC921C-5E8D-41A4-5FBF-DD21DCEB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80286E-484B-D0C6-F3D6-E214A259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DF9-D276-4DA0-B414-97723990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6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586D9-7423-B1E5-A2CF-1E2C6353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DD25C1-3E6A-C05E-006D-48632312F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E0B9-9168-46AD-9711-735B5A7E8A8E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39A863-0D95-E995-1F92-5D8F69713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D49165-2932-259B-978F-B0F0F0C9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DF9-D276-4DA0-B414-97723990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1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D90B74-F939-4CDB-C693-0155F379A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E0B9-9168-46AD-9711-735B5A7E8A8E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69609F-3A1D-45A3-59D1-DE21DB538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C2A8A-5813-6331-BD1A-7E3B40217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DF9-D276-4DA0-B414-97723990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60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A3A7B-2B24-6CDA-5862-63BAAF64A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D7DFB-A9AC-3F16-AE33-675CD3BA1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B3298-0F14-487C-F1C1-3424B0A8E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07B5E7-2AEA-B7F4-C879-8267E37B0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E0B9-9168-46AD-9711-735B5A7E8A8E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14F8A-C23E-ABCB-D8F7-78D0C1E7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6EA83-6D56-AC89-38ED-B2872BFCA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DF9-D276-4DA0-B414-97723990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88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17910-19D1-0E9A-CA3A-FF1F058BA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4692BA-D24C-77A8-471C-54ECEB17E4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121D98-F0F4-6E93-661C-6F34C347F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8BFAF-503A-DCEA-A9C7-BE6213D9C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CE0B9-9168-46AD-9711-735B5A7E8A8E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C0AAF-C9A4-7B6D-71DF-466405829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2B919-962F-4955-99D5-7CE44AE5A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DF9-D276-4DA0-B414-97723990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3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C6F3B-7F72-A3C3-F514-B2C7EB01B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940A4-FD4B-83D9-B5C3-5B0AE0FA9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A3499-8342-A9B6-965E-ECBB0BBF84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CE0B9-9168-46AD-9711-735B5A7E8A8E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77ECD-67B6-00D7-48BC-DAFB9C0352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94B64-92DA-1977-28A5-EEDADC8F4A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4DF9-D276-4DA0-B414-97723990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7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7B994AD-ADDB-DE9C-CE2E-F67535C550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5271" y="2308076"/>
            <a:ext cx="9983638" cy="2574475"/>
          </a:xfrm>
        </p:spPr>
        <p:txBody>
          <a:bodyPr/>
          <a:lstStyle/>
          <a:p>
            <a:r>
              <a:rPr lang="en-US" sz="2800" dirty="0"/>
              <a:t>Add Project Title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C62B2-D739-5B09-0BB5-F8D0B04CB7C4}"/>
              </a:ext>
            </a:extLst>
          </p:cNvPr>
          <p:cNvSpPr txBox="1"/>
          <p:nvPr/>
        </p:nvSpPr>
        <p:spPr>
          <a:xfrm>
            <a:off x="112143" y="1717752"/>
            <a:ext cx="7798280" cy="6283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ts val="129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College of Administration and Finance Sciences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63C3B5C-0AEC-ECA9-E44E-B2C7B698E4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427787"/>
              </p:ext>
            </p:extLst>
          </p:nvPr>
        </p:nvGraphicFramePr>
        <p:xfrm>
          <a:off x="836763" y="2936452"/>
          <a:ext cx="11015932" cy="35452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79227">
                  <a:extLst>
                    <a:ext uri="{9D8B030D-6E8A-4147-A177-3AD203B41FA5}">
                      <a16:colId xmlns:a16="http://schemas.microsoft.com/office/drawing/2014/main" val="978832142"/>
                    </a:ext>
                  </a:extLst>
                </a:gridCol>
                <a:gridCol w="5136705">
                  <a:extLst>
                    <a:ext uri="{9D8B030D-6E8A-4147-A177-3AD203B41FA5}">
                      <a16:colId xmlns:a16="http://schemas.microsoft.com/office/drawing/2014/main" val="853055612"/>
                    </a:ext>
                  </a:extLst>
                </a:gridCol>
              </a:tblGrid>
              <a:tr h="10186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Course Name: Financial Accounting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Student’s Name: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8077060"/>
                  </a:ext>
                </a:extLst>
              </a:tr>
              <a:tr h="65901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Course Code: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Student’s ID Number: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390217"/>
                  </a:ext>
                </a:extLst>
              </a:tr>
              <a:tr h="65901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CRN: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4319371"/>
                  </a:ext>
                </a:extLst>
              </a:tr>
              <a:tr h="120860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Marks Obtained: -    -/10                           High/Middle/Low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769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43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C1DB0-3AA6-FBF2-EFA7-5B4D71BB2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C4E41-C775-4648-CB12-70DD69D62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72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636C1-0C1A-5E9A-899E-955078D15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89434-5975-E9A8-C2BC-FE6C9E404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19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3CFA7-0845-CFDC-FD78-745388609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146C6-BCD1-AE18-E994-27B5511C6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346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A0430-7AC3-14D6-61D0-282036F2C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9C19E-CEBA-31F2-1D28-6C5983D46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94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A54E3-450F-6F31-F426-B11CC6992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6BFD-03D5-0ED2-3A2A-06A003B77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37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A06A6-A547-9FEE-0F91-1D0389D1D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B7015-FC58-7590-6BAD-7E2323275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76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D09BE-CD9E-6727-6A41-B4B673929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Methodology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DB264-2871-DDA8-B078-FA3A05F7D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955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60A11-7E27-99AB-A54C-577CE0D76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Accounting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5895C-D710-5BC3-746F-4E01AEA52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758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BB28E-7228-795B-83AE-FA3DD77FE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Interpretations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C7594-3791-5EC5-7BA7-9394097E8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19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D66F7-951F-C65B-58C4-4AC67634F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Interpretations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26D77-B5BE-155E-C1BF-EE1DACBF6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830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F57D7-73A8-497B-8CF5-9980AB87F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8DAFE-326E-88DB-B657-A1BE1FC32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52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53</Words>
  <Application>Microsoft Office PowerPoint</Application>
  <PresentationFormat>Widescreen</PresentationFormat>
  <Paragraphs>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Introduction</vt:lpstr>
      <vt:lpstr>Importance</vt:lpstr>
      <vt:lpstr>Definitions</vt:lpstr>
      <vt:lpstr>Methodology </vt:lpstr>
      <vt:lpstr>Financial Accounting data</vt:lpstr>
      <vt:lpstr>Interpretations</vt:lpstr>
      <vt:lpstr>Interpretations</vt:lpstr>
      <vt:lpstr>Discussion</vt:lpstr>
      <vt:lpstr>Conclusion</vt:lpstr>
      <vt:lpstr>References</vt:lpstr>
      <vt:lpstr>Thank you Note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Fathimunisa Begam</dc:creator>
  <cp:lastModifiedBy>Harrison Kasyoki Mutuku</cp:lastModifiedBy>
  <cp:revision>6</cp:revision>
  <dcterms:created xsi:type="dcterms:W3CDTF">2023-11-16T07:35:07Z</dcterms:created>
  <dcterms:modified xsi:type="dcterms:W3CDTF">2024-06-06T14:45:26Z</dcterms:modified>
</cp:coreProperties>
</file>