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E5BC77-7890-4E3F-9347-CD8114AB96DC}" v="4" dt="2024-11-27T03:04:04.4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8618" autoAdjust="0"/>
  </p:normalViewPr>
  <p:slideViewPr>
    <p:cSldViewPr snapToGrid="0">
      <p:cViewPr varScale="1">
        <p:scale>
          <a:sx n="97" d="100"/>
          <a:sy n="97" d="100"/>
        </p:scale>
        <p:origin x="126" y="90"/>
      </p:cViewPr>
      <p:guideLst/>
    </p:cSldViewPr>
  </p:slideViewPr>
  <p:notesTextViewPr>
    <p:cViewPr>
      <p:scale>
        <a:sx n="1" d="1"/>
        <a:sy n="1" d="1"/>
      </p:scale>
      <p:origin x="0" y="-43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lena Urena" userId="59f1f32c0799713d" providerId="LiveId" clId="{39E5BC77-7890-4E3F-9347-CD8114AB96DC}"/>
    <pc:docChg chg="custSel modSld">
      <pc:chgData name="Selena Urena" userId="59f1f32c0799713d" providerId="LiveId" clId="{39E5BC77-7890-4E3F-9347-CD8114AB96DC}" dt="2024-11-27T03:04:12.184" v="410" actId="26606"/>
      <pc:docMkLst>
        <pc:docMk/>
      </pc:docMkLst>
      <pc:sldChg chg="addSp delSp modSp mod setBg delDesignElem">
        <pc:chgData name="Selena Urena" userId="59f1f32c0799713d" providerId="LiveId" clId="{39E5BC77-7890-4E3F-9347-CD8114AB96DC}" dt="2024-11-26T04:08:33.891" v="46" actId="27636"/>
        <pc:sldMkLst>
          <pc:docMk/>
          <pc:sldMk cId="2048682702" sldId="256"/>
        </pc:sldMkLst>
        <pc:spChg chg="mod">
          <ac:chgData name="Selena Urena" userId="59f1f32c0799713d" providerId="LiveId" clId="{39E5BC77-7890-4E3F-9347-CD8114AB96DC}" dt="2024-11-26T04:08:27.798" v="44" actId="14100"/>
          <ac:spMkLst>
            <pc:docMk/>
            <pc:sldMk cId="2048682702" sldId="256"/>
            <ac:spMk id="2" creationId="{7300924C-5516-A756-F9ED-4B899EC1FA76}"/>
          </ac:spMkLst>
        </pc:spChg>
        <pc:spChg chg="mod">
          <ac:chgData name="Selena Urena" userId="59f1f32c0799713d" providerId="LiveId" clId="{39E5BC77-7890-4E3F-9347-CD8114AB96DC}" dt="2024-11-26T04:08:33.891" v="46" actId="27636"/>
          <ac:spMkLst>
            <pc:docMk/>
            <pc:sldMk cId="2048682702" sldId="256"/>
            <ac:spMk id="3" creationId="{2E5162EA-60E1-97AC-D60B-619E479662C1}"/>
          </ac:spMkLst>
        </pc:spChg>
        <pc:spChg chg="add del">
          <ac:chgData name="Selena Urena" userId="59f1f32c0799713d" providerId="LiveId" clId="{39E5BC77-7890-4E3F-9347-CD8114AB96DC}" dt="2024-11-26T04:08:14.368" v="42"/>
          <ac:spMkLst>
            <pc:docMk/>
            <pc:sldMk cId="2048682702" sldId="256"/>
            <ac:spMk id="1031" creationId="{8D0D6D3E-D7F9-4591-9CA9-DDF4DB1F73DA}"/>
          </ac:spMkLst>
        </pc:spChg>
        <pc:spChg chg="add del">
          <ac:chgData name="Selena Urena" userId="59f1f32c0799713d" providerId="LiveId" clId="{39E5BC77-7890-4E3F-9347-CD8114AB96DC}" dt="2024-11-26T04:08:14.368" v="42"/>
          <ac:spMkLst>
            <pc:docMk/>
            <pc:sldMk cId="2048682702" sldId="256"/>
            <ac:spMk id="1033" creationId="{C4C9F2B0-1044-46EB-8AEB-C3BFFDE6C2CC}"/>
          </ac:spMkLst>
        </pc:spChg>
        <pc:spChg chg="add del">
          <ac:chgData name="Selena Urena" userId="59f1f32c0799713d" providerId="LiveId" clId="{39E5BC77-7890-4E3F-9347-CD8114AB96DC}" dt="2024-11-26T04:08:14.368" v="42"/>
          <ac:spMkLst>
            <pc:docMk/>
            <pc:sldMk cId="2048682702" sldId="256"/>
            <ac:spMk id="1035" creationId="{D28B54C3-B57B-472A-B96E-1FCB67093DC2}"/>
          </ac:spMkLst>
        </pc:spChg>
        <pc:spChg chg="add del">
          <ac:chgData name="Selena Urena" userId="59f1f32c0799713d" providerId="LiveId" clId="{39E5BC77-7890-4E3F-9347-CD8114AB96DC}" dt="2024-11-26T04:08:14.368" v="42"/>
          <ac:spMkLst>
            <pc:docMk/>
            <pc:sldMk cId="2048682702" sldId="256"/>
            <ac:spMk id="1037" creationId="{7DB3C429-F8DA-49B9-AF84-21996FCF78B5}"/>
          </ac:spMkLst>
        </pc:spChg>
        <pc:picChg chg="add mod">
          <ac:chgData name="Selena Urena" userId="59f1f32c0799713d" providerId="LiveId" clId="{39E5BC77-7890-4E3F-9347-CD8114AB96DC}" dt="2024-11-26T04:08:00.978" v="40" actId="27636"/>
          <ac:picMkLst>
            <pc:docMk/>
            <pc:sldMk cId="2048682702" sldId="256"/>
            <ac:picMk id="1026" creationId="{CFF7978D-EC50-B66B-135C-D1FC3CAE4E5C}"/>
          </ac:picMkLst>
        </pc:picChg>
      </pc:sldChg>
      <pc:sldChg chg="addSp modSp mod setBg modNotesTx">
        <pc:chgData name="Selena Urena" userId="59f1f32c0799713d" providerId="LiveId" clId="{39E5BC77-7890-4E3F-9347-CD8114AB96DC}" dt="2024-11-27T03:04:12.184" v="410" actId="26606"/>
        <pc:sldMkLst>
          <pc:docMk/>
          <pc:sldMk cId="1465598136" sldId="257"/>
        </pc:sldMkLst>
        <pc:spChg chg="mod">
          <ac:chgData name="Selena Urena" userId="59f1f32c0799713d" providerId="LiveId" clId="{39E5BC77-7890-4E3F-9347-CD8114AB96DC}" dt="2024-11-27T03:04:12.184" v="410" actId="26606"/>
          <ac:spMkLst>
            <pc:docMk/>
            <pc:sldMk cId="1465598136" sldId="257"/>
            <ac:spMk id="2" creationId="{FE86EE4B-455F-4C97-7D16-2553849C011B}"/>
          </ac:spMkLst>
        </pc:spChg>
        <pc:spChg chg="mod ord">
          <ac:chgData name="Selena Urena" userId="59f1f32c0799713d" providerId="LiveId" clId="{39E5BC77-7890-4E3F-9347-CD8114AB96DC}" dt="2024-11-27T03:04:12.184" v="410" actId="26606"/>
          <ac:spMkLst>
            <pc:docMk/>
            <pc:sldMk cId="1465598136" sldId="257"/>
            <ac:spMk id="3" creationId="{05317EDE-F4F2-B29C-A1A5-F1108286EA52}"/>
          </ac:spMkLst>
        </pc:spChg>
        <pc:spChg chg="add">
          <ac:chgData name="Selena Urena" userId="59f1f32c0799713d" providerId="LiveId" clId="{39E5BC77-7890-4E3F-9347-CD8114AB96DC}" dt="2024-11-27T03:04:12.184" v="410" actId="26606"/>
          <ac:spMkLst>
            <pc:docMk/>
            <pc:sldMk cId="1465598136" sldId="257"/>
            <ac:spMk id="2055" creationId="{23E547B5-89CF-4EC0-96DE-25771AED0799}"/>
          </ac:spMkLst>
        </pc:spChg>
        <pc:spChg chg="add">
          <ac:chgData name="Selena Urena" userId="59f1f32c0799713d" providerId="LiveId" clId="{39E5BC77-7890-4E3F-9347-CD8114AB96DC}" dt="2024-11-27T03:04:12.184" v="410" actId="26606"/>
          <ac:spMkLst>
            <pc:docMk/>
            <pc:sldMk cId="1465598136" sldId="257"/>
            <ac:spMk id="2057" creationId="{3F0B8CEB-8279-4E5E-A0CE-1FC9F71736F2}"/>
          </ac:spMkLst>
        </pc:spChg>
        <pc:picChg chg="add mod">
          <ac:chgData name="Selena Urena" userId="59f1f32c0799713d" providerId="LiveId" clId="{39E5BC77-7890-4E3F-9347-CD8114AB96DC}" dt="2024-11-27T03:04:12.184" v="410" actId="26606"/>
          <ac:picMkLst>
            <pc:docMk/>
            <pc:sldMk cId="1465598136" sldId="257"/>
            <ac:picMk id="2050" creationId="{29EE0AA5-78B8-A7C7-E9D0-D085A00BD4F4}"/>
          </ac:picMkLst>
        </pc:picChg>
      </pc:sldChg>
      <pc:sldChg chg="modSp">
        <pc:chgData name="Selena Urena" userId="59f1f32c0799713d" providerId="LiveId" clId="{39E5BC77-7890-4E3F-9347-CD8114AB96DC}" dt="2024-11-26T04:08:14.368" v="42"/>
        <pc:sldMkLst>
          <pc:docMk/>
          <pc:sldMk cId="1720857646" sldId="258"/>
        </pc:sldMkLst>
        <pc:spChg chg="mod">
          <ac:chgData name="Selena Urena" userId="59f1f32c0799713d" providerId="LiveId" clId="{39E5BC77-7890-4E3F-9347-CD8114AB96DC}" dt="2024-11-26T04:08:14.368" v="42"/>
          <ac:spMkLst>
            <pc:docMk/>
            <pc:sldMk cId="1720857646" sldId="258"/>
            <ac:spMk id="2" creationId="{369D895F-5262-F4C7-602B-2F005BC88C1D}"/>
          </ac:spMkLst>
        </pc:spChg>
        <pc:spChg chg="mod">
          <ac:chgData name="Selena Urena" userId="59f1f32c0799713d" providerId="LiveId" clId="{39E5BC77-7890-4E3F-9347-CD8114AB96DC}" dt="2024-11-26T04:08:14.368" v="42"/>
          <ac:spMkLst>
            <pc:docMk/>
            <pc:sldMk cId="1720857646" sldId="258"/>
            <ac:spMk id="3" creationId="{7182F93E-809A-EB47-ABEB-1C67B8CA4C82}"/>
          </ac:spMkLst>
        </pc:spChg>
      </pc:sldChg>
      <pc:sldChg chg="modSp">
        <pc:chgData name="Selena Urena" userId="59f1f32c0799713d" providerId="LiveId" clId="{39E5BC77-7890-4E3F-9347-CD8114AB96DC}" dt="2024-11-26T04:08:14.368" v="42"/>
        <pc:sldMkLst>
          <pc:docMk/>
          <pc:sldMk cId="1807643189" sldId="259"/>
        </pc:sldMkLst>
        <pc:spChg chg="mod">
          <ac:chgData name="Selena Urena" userId="59f1f32c0799713d" providerId="LiveId" clId="{39E5BC77-7890-4E3F-9347-CD8114AB96DC}" dt="2024-11-26T04:08:14.368" v="42"/>
          <ac:spMkLst>
            <pc:docMk/>
            <pc:sldMk cId="1807643189" sldId="259"/>
            <ac:spMk id="2" creationId="{BDFF7EE6-D7FF-30CB-74B1-B61E66A4E298}"/>
          </ac:spMkLst>
        </pc:spChg>
        <pc:spChg chg="mod">
          <ac:chgData name="Selena Urena" userId="59f1f32c0799713d" providerId="LiveId" clId="{39E5BC77-7890-4E3F-9347-CD8114AB96DC}" dt="2024-11-26T04:08:14.368" v="42"/>
          <ac:spMkLst>
            <pc:docMk/>
            <pc:sldMk cId="1807643189" sldId="259"/>
            <ac:spMk id="3" creationId="{A75615C2-4569-B5C2-DCD6-054C2A4780C4}"/>
          </ac:spMkLst>
        </pc:spChg>
      </pc:sldChg>
      <pc:sldChg chg="modSp">
        <pc:chgData name="Selena Urena" userId="59f1f32c0799713d" providerId="LiveId" clId="{39E5BC77-7890-4E3F-9347-CD8114AB96DC}" dt="2024-11-26T04:08:14.368" v="42"/>
        <pc:sldMkLst>
          <pc:docMk/>
          <pc:sldMk cId="1800076828" sldId="260"/>
        </pc:sldMkLst>
        <pc:spChg chg="mod">
          <ac:chgData name="Selena Urena" userId="59f1f32c0799713d" providerId="LiveId" clId="{39E5BC77-7890-4E3F-9347-CD8114AB96DC}" dt="2024-11-26T04:08:14.368" v="42"/>
          <ac:spMkLst>
            <pc:docMk/>
            <pc:sldMk cId="1800076828" sldId="260"/>
            <ac:spMk id="2" creationId="{D2DE590E-CF5E-23CC-3BA8-F64C2355A89D}"/>
          </ac:spMkLst>
        </pc:spChg>
        <pc:spChg chg="mod">
          <ac:chgData name="Selena Urena" userId="59f1f32c0799713d" providerId="LiveId" clId="{39E5BC77-7890-4E3F-9347-CD8114AB96DC}" dt="2024-11-26T04:08:14.368" v="42"/>
          <ac:spMkLst>
            <pc:docMk/>
            <pc:sldMk cId="1800076828" sldId="260"/>
            <ac:spMk id="3" creationId="{AF3286B7-6691-9F8F-C31E-4121525B0C20}"/>
          </ac:spMkLst>
        </pc:spChg>
      </pc:sldChg>
      <pc:sldChg chg="modSp">
        <pc:chgData name="Selena Urena" userId="59f1f32c0799713d" providerId="LiveId" clId="{39E5BC77-7890-4E3F-9347-CD8114AB96DC}" dt="2024-11-26T04:08:14.368" v="42"/>
        <pc:sldMkLst>
          <pc:docMk/>
          <pc:sldMk cId="2249961746" sldId="261"/>
        </pc:sldMkLst>
        <pc:spChg chg="mod">
          <ac:chgData name="Selena Urena" userId="59f1f32c0799713d" providerId="LiveId" clId="{39E5BC77-7890-4E3F-9347-CD8114AB96DC}" dt="2024-11-26T04:08:14.368" v="42"/>
          <ac:spMkLst>
            <pc:docMk/>
            <pc:sldMk cId="2249961746" sldId="261"/>
            <ac:spMk id="2" creationId="{018C1F8E-3CA6-3000-4280-DB62B6C3B041}"/>
          </ac:spMkLst>
        </pc:spChg>
        <pc:spChg chg="mod">
          <ac:chgData name="Selena Urena" userId="59f1f32c0799713d" providerId="LiveId" clId="{39E5BC77-7890-4E3F-9347-CD8114AB96DC}" dt="2024-11-26T04:08:14.368" v="42"/>
          <ac:spMkLst>
            <pc:docMk/>
            <pc:sldMk cId="2249961746" sldId="261"/>
            <ac:spMk id="3" creationId="{B4FC45BB-6B7D-F156-938F-F2A5C89B8E73}"/>
          </ac:spMkLst>
        </pc:spChg>
      </pc:sldChg>
      <pc:sldChg chg="modSp">
        <pc:chgData name="Selena Urena" userId="59f1f32c0799713d" providerId="LiveId" clId="{39E5BC77-7890-4E3F-9347-CD8114AB96DC}" dt="2024-11-26T04:08:14.368" v="42"/>
        <pc:sldMkLst>
          <pc:docMk/>
          <pc:sldMk cId="2884277304" sldId="262"/>
        </pc:sldMkLst>
        <pc:spChg chg="mod">
          <ac:chgData name="Selena Urena" userId="59f1f32c0799713d" providerId="LiveId" clId="{39E5BC77-7890-4E3F-9347-CD8114AB96DC}" dt="2024-11-26T04:08:14.368" v="42"/>
          <ac:spMkLst>
            <pc:docMk/>
            <pc:sldMk cId="2884277304" sldId="262"/>
            <ac:spMk id="2" creationId="{D0CC4638-D071-849B-4A50-BBA6EC9D6F4A}"/>
          </ac:spMkLst>
        </pc:spChg>
        <pc:spChg chg="mod">
          <ac:chgData name="Selena Urena" userId="59f1f32c0799713d" providerId="LiveId" clId="{39E5BC77-7890-4E3F-9347-CD8114AB96DC}" dt="2024-11-26T04:08:14.368" v="42"/>
          <ac:spMkLst>
            <pc:docMk/>
            <pc:sldMk cId="2884277304" sldId="262"/>
            <ac:spMk id="3" creationId="{D85EB038-5D48-4765-5A8B-283A7917DD32}"/>
          </ac:spMkLst>
        </pc:spChg>
      </pc:sldChg>
      <pc:sldChg chg="modSp">
        <pc:chgData name="Selena Urena" userId="59f1f32c0799713d" providerId="LiveId" clId="{39E5BC77-7890-4E3F-9347-CD8114AB96DC}" dt="2024-11-26T04:08:14.368" v="42"/>
        <pc:sldMkLst>
          <pc:docMk/>
          <pc:sldMk cId="2242160843" sldId="263"/>
        </pc:sldMkLst>
        <pc:spChg chg="mod">
          <ac:chgData name="Selena Urena" userId="59f1f32c0799713d" providerId="LiveId" clId="{39E5BC77-7890-4E3F-9347-CD8114AB96DC}" dt="2024-11-26T04:08:14.368" v="42"/>
          <ac:spMkLst>
            <pc:docMk/>
            <pc:sldMk cId="2242160843" sldId="263"/>
            <ac:spMk id="2" creationId="{923E3CA7-3CBE-BDA1-BE7A-16A8E4111F98}"/>
          </ac:spMkLst>
        </pc:spChg>
        <pc:spChg chg="mod">
          <ac:chgData name="Selena Urena" userId="59f1f32c0799713d" providerId="LiveId" clId="{39E5BC77-7890-4E3F-9347-CD8114AB96DC}" dt="2024-11-26T04:08:14.368" v="42"/>
          <ac:spMkLst>
            <pc:docMk/>
            <pc:sldMk cId="2242160843" sldId="263"/>
            <ac:spMk id="3" creationId="{E8388381-D694-3C8D-1DAA-28B05A160B2D}"/>
          </ac:spMkLst>
        </pc:spChg>
      </pc:sldChg>
      <pc:sldChg chg="modSp">
        <pc:chgData name="Selena Urena" userId="59f1f32c0799713d" providerId="LiveId" clId="{39E5BC77-7890-4E3F-9347-CD8114AB96DC}" dt="2024-11-26T04:08:14.368" v="42"/>
        <pc:sldMkLst>
          <pc:docMk/>
          <pc:sldMk cId="1588401050" sldId="264"/>
        </pc:sldMkLst>
        <pc:spChg chg="mod">
          <ac:chgData name="Selena Urena" userId="59f1f32c0799713d" providerId="LiveId" clId="{39E5BC77-7890-4E3F-9347-CD8114AB96DC}" dt="2024-11-26T04:08:14.368" v="42"/>
          <ac:spMkLst>
            <pc:docMk/>
            <pc:sldMk cId="1588401050" sldId="264"/>
            <ac:spMk id="2" creationId="{160F613A-A0D7-9C13-12E2-305A52BBF1BD}"/>
          </ac:spMkLst>
        </pc:spChg>
        <pc:spChg chg="mod">
          <ac:chgData name="Selena Urena" userId="59f1f32c0799713d" providerId="LiveId" clId="{39E5BC77-7890-4E3F-9347-CD8114AB96DC}" dt="2024-11-26T04:08:14.368" v="42"/>
          <ac:spMkLst>
            <pc:docMk/>
            <pc:sldMk cId="1588401050" sldId="264"/>
            <ac:spMk id="3" creationId="{3A89E093-11F4-C6EC-1FA0-B627A9CF614D}"/>
          </ac:spMkLst>
        </pc:spChg>
      </pc:sldChg>
      <pc:sldChg chg="modSp">
        <pc:chgData name="Selena Urena" userId="59f1f32c0799713d" providerId="LiveId" clId="{39E5BC77-7890-4E3F-9347-CD8114AB96DC}" dt="2024-11-26T04:08:14.368" v="42"/>
        <pc:sldMkLst>
          <pc:docMk/>
          <pc:sldMk cId="28579205" sldId="265"/>
        </pc:sldMkLst>
        <pc:spChg chg="mod">
          <ac:chgData name="Selena Urena" userId="59f1f32c0799713d" providerId="LiveId" clId="{39E5BC77-7890-4E3F-9347-CD8114AB96DC}" dt="2024-11-26T04:08:14.368" v="42"/>
          <ac:spMkLst>
            <pc:docMk/>
            <pc:sldMk cId="28579205" sldId="265"/>
            <ac:spMk id="2" creationId="{B56B9CB5-456C-50BD-0FC4-FB5CE5173A2D}"/>
          </ac:spMkLst>
        </pc:spChg>
        <pc:spChg chg="mod">
          <ac:chgData name="Selena Urena" userId="59f1f32c0799713d" providerId="LiveId" clId="{39E5BC77-7890-4E3F-9347-CD8114AB96DC}" dt="2024-11-26T04:08:14.368" v="42"/>
          <ac:spMkLst>
            <pc:docMk/>
            <pc:sldMk cId="28579205" sldId="265"/>
            <ac:spMk id="3" creationId="{D1C71564-B9F6-3D47-76F2-BDA804637570}"/>
          </ac:spMkLst>
        </pc:spChg>
      </pc:sldChg>
      <pc:sldChg chg="modSp">
        <pc:chgData name="Selena Urena" userId="59f1f32c0799713d" providerId="LiveId" clId="{39E5BC77-7890-4E3F-9347-CD8114AB96DC}" dt="2024-11-26T04:08:14.368" v="42"/>
        <pc:sldMkLst>
          <pc:docMk/>
          <pc:sldMk cId="397788690" sldId="266"/>
        </pc:sldMkLst>
        <pc:spChg chg="mod">
          <ac:chgData name="Selena Urena" userId="59f1f32c0799713d" providerId="LiveId" clId="{39E5BC77-7890-4E3F-9347-CD8114AB96DC}" dt="2024-11-26T04:08:14.368" v="42"/>
          <ac:spMkLst>
            <pc:docMk/>
            <pc:sldMk cId="397788690" sldId="266"/>
            <ac:spMk id="2" creationId="{E11BB0B1-F79B-1F68-CC3A-A31E14AC2DC8}"/>
          </ac:spMkLst>
        </pc:spChg>
        <pc:spChg chg="mod">
          <ac:chgData name="Selena Urena" userId="59f1f32c0799713d" providerId="LiveId" clId="{39E5BC77-7890-4E3F-9347-CD8114AB96DC}" dt="2024-11-26T04:08:14.368" v="42"/>
          <ac:spMkLst>
            <pc:docMk/>
            <pc:sldMk cId="397788690" sldId="266"/>
            <ac:spMk id="3" creationId="{202E5408-BE90-2F66-4ABA-DA665E8C9006}"/>
          </ac:spMkLst>
        </pc:spChg>
      </pc:sldChg>
      <pc:sldChg chg="modSp">
        <pc:chgData name="Selena Urena" userId="59f1f32c0799713d" providerId="LiveId" clId="{39E5BC77-7890-4E3F-9347-CD8114AB96DC}" dt="2024-11-26T04:08:14.368" v="42"/>
        <pc:sldMkLst>
          <pc:docMk/>
          <pc:sldMk cId="514792141" sldId="267"/>
        </pc:sldMkLst>
        <pc:spChg chg="mod">
          <ac:chgData name="Selena Urena" userId="59f1f32c0799713d" providerId="LiveId" clId="{39E5BC77-7890-4E3F-9347-CD8114AB96DC}" dt="2024-11-26T04:08:14.368" v="42"/>
          <ac:spMkLst>
            <pc:docMk/>
            <pc:sldMk cId="514792141" sldId="267"/>
            <ac:spMk id="2" creationId="{40B32CA5-F2D2-43ED-4711-AC9DD63C391A}"/>
          </ac:spMkLst>
        </pc:spChg>
        <pc:spChg chg="mod">
          <ac:chgData name="Selena Urena" userId="59f1f32c0799713d" providerId="LiveId" clId="{39E5BC77-7890-4E3F-9347-CD8114AB96DC}" dt="2024-11-26T04:08:14.368" v="42"/>
          <ac:spMkLst>
            <pc:docMk/>
            <pc:sldMk cId="514792141" sldId="267"/>
            <ac:spMk id="3" creationId="{35EA3CA7-6F0C-0DF6-ED3F-F82D4A50FAD9}"/>
          </ac:spMkLst>
        </pc:spChg>
      </pc:sldChg>
      <pc:sldChg chg="modSp">
        <pc:chgData name="Selena Urena" userId="59f1f32c0799713d" providerId="LiveId" clId="{39E5BC77-7890-4E3F-9347-CD8114AB96DC}" dt="2024-11-26T04:08:14.368" v="42"/>
        <pc:sldMkLst>
          <pc:docMk/>
          <pc:sldMk cId="1028228579" sldId="268"/>
        </pc:sldMkLst>
        <pc:spChg chg="mod">
          <ac:chgData name="Selena Urena" userId="59f1f32c0799713d" providerId="LiveId" clId="{39E5BC77-7890-4E3F-9347-CD8114AB96DC}" dt="2024-11-26T04:08:14.368" v="42"/>
          <ac:spMkLst>
            <pc:docMk/>
            <pc:sldMk cId="1028228579" sldId="268"/>
            <ac:spMk id="2" creationId="{4D7F3992-22DE-8737-AEF0-5896DAEB6F0F}"/>
          </ac:spMkLst>
        </pc:spChg>
        <pc:spChg chg="mod">
          <ac:chgData name="Selena Urena" userId="59f1f32c0799713d" providerId="LiveId" clId="{39E5BC77-7890-4E3F-9347-CD8114AB96DC}" dt="2024-11-26T04:08:14.368" v="42"/>
          <ac:spMkLst>
            <pc:docMk/>
            <pc:sldMk cId="1028228579" sldId="268"/>
            <ac:spMk id="3" creationId="{3AE0AECF-C5DA-0A5E-3D4D-737BF8796DE5}"/>
          </ac:spMkLst>
        </pc:spChg>
      </pc:sldChg>
      <pc:sldChg chg="modSp">
        <pc:chgData name="Selena Urena" userId="59f1f32c0799713d" providerId="LiveId" clId="{39E5BC77-7890-4E3F-9347-CD8114AB96DC}" dt="2024-11-26T04:08:14.368" v="42"/>
        <pc:sldMkLst>
          <pc:docMk/>
          <pc:sldMk cId="3761578299" sldId="269"/>
        </pc:sldMkLst>
        <pc:spChg chg="mod">
          <ac:chgData name="Selena Urena" userId="59f1f32c0799713d" providerId="LiveId" clId="{39E5BC77-7890-4E3F-9347-CD8114AB96DC}" dt="2024-11-26T04:08:14.368" v="42"/>
          <ac:spMkLst>
            <pc:docMk/>
            <pc:sldMk cId="3761578299" sldId="269"/>
            <ac:spMk id="2" creationId="{0B1D902B-6BE0-6763-A112-34C008A54023}"/>
          </ac:spMkLst>
        </pc:spChg>
        <pc:spChg chg="mod">
          <ac:chgData name="Selena Urena" userId="59f1f32c0799713d" providerId="LiveId" clId="{39E5BC77-7890-4E3F-9347-CD8114AB96DC}" dt="2024-11-26T04:08:14.368" v="42"/>
          <ac:spMkLst>
            <pc:docMk/>
            <pc:sldMk cId="3761578299" sldId="269"/>
            <ac:spMk id="3" creationId="{A577B625-D36A-0F6A-7C7A-78150A32A5E8}"/>
          </ac:spMkLst>
        </pc:spChg>
      </pc:sldChg>
      <pc:sldChg chg="modSp">
        <pc:chgData name="Selena Urena" userId="59f1f32c0799713d" providerId="LiveId" clId="{39E5BC77-7890-4E3F-9347-CD8114AB96DC}" dt="2024-11-26T04:08:14.368" v="42"/>
        <pc:sldMkLst>
          <pc:docMk/>
          <pc:sldMk cId="3387922895" sldId="270"/>
        </pc:sldMkLst>
        <pc:spChg chg="mod">
          <ac:chgData name="Selena Urena" userId="59f1f32c0799713d" providerId="LiveId" clId="{39E5BC77-7890-4E3F-9347-CD8114AB96DC}" dt="2024-11-26T04:08:14.368" v="42"/>
          <ac:spMkLst>
            <pc:docMk/>
            <pc:sldMk cId="3387922895" sldId="270"/>
            <ac:spMk id="2" creationId="{A829BFAB-5134-DB15-E506-686DBA911B42}"/>
          </ac:spMkLst>
        </pc:spChg>
        <pc:spChg chg="mod">
          <ac:chgData name="Selena Urena" userId="59f1f32c0799713d" providerId="LiveId" clId="{39E5BC77-7890-4E3F-9347-CD8114AB96DC}" dt="2024-11-26T04:08:14.368" v="42"/>
          <ac:spMkLst>
            <pc:docMk/>
            <pc:sldMk cId="3387922895" sldId="270"/>
            <ac:spMk id="3" creationId="{8921209A-E5AF-CBE3-D12B-38940D9CB84E}"/>
          </ac:spMkLst>
        </pc:spChg>
      </pc:sldChg>
      <pc:sldChg chg="modSp">
        <pc:chgData name="Selena Urena" userId="59f1f32c0799713d" providerId="LiveId" clId="{39E5BC77-7890-4E3F-9347-CD8114AB96DC}" dt="2024-11-26T04:08:14.368" v="42"/>
        <pc:sldMkLst>
          <pc:docMk/>
          <pc:sldMk cId="511491041" sldId="271"/>
        </pc:sldMkLst>
        <pc:spChg chg="mod">
          <ac:chgData name="Selena Urena" userId="59f1f32c0799713d" providerId="LiveId" clId="{39E5BC77-7890-4E3F-9347-CD8114AB96DC}" dt="2024-11-26T04:08:14.368" v="42"/>
          <ac:spMkLst>
            <pc:docMk/>
            <pc:sldMk cId="511491041" sldId="271"/>
            <ac:spMk id="2" creationId="{36FC2D08-6448-9E73-A252-809B43F8B324}"/>
          </ac:spMkLst>
        </pc:spChg>
        <pc:spChg chg="mod">
          <ac:chgData name="Selena Urena" userId="59f1f32c0799713d" providerId="LiveId" clId="{39E5BC77-7890-4E3F-9347-CD8114AB96DC}" dt="2024-11-26T04:08:14.368" v="42"/>
          <ac:spMkLst>
            <pc:docMk/>
            <pc:sldMk cId="511491041" sldId="271"/>
            <ac:spMk id="3" creationId="{A7DDA721-EDDB-474D-B412-A31720E1B2DB}"/>
          </ac:spMkLst>
        </pc:spChg>
      </pc:sldChg>
      <pc:sldChg chg="modSp">
        <pc:chgData name="Selena Urena" userId="59f1f32c0799713d" providerId="LiveId" clId="{39E5BC77-7890-4E3F-9347-CD8114AB96DC}" dt="2024-11-26T04:08:14.368" v="42"/>
        <pc:sldMkLst>
          <pc:docMk/>
          <pc:sldMk cId="44163545" sldId="272"/>
        </pc:sldMkLst>
        <pc:spChg chg="mod">
          <ac:chgData name="Selena Urena" userId="59f1f32c0799713d" providerId="LiveId" clId="{39E5BC77-7890-4E3F-9347-CD8114AB96DC}" dt="2024-11-26T04:08:14.368" v="42"/>
          <ac:spMkLst>
            <pc:docMk/>
            <pc:sldMk cId="44163545" sldId="272"/>
            <ac:spMk id="2" creationId="{96A54B87-1956-29FE-02A1-2949E8369094}"/>
          </ac:spMkLst>
        </pc:spChg>
        <pc:spChg chg="mod">
          <ac:chgData name="Selena Urena" userId="59f1f32c0799713d" providerId="LiveId" clId="{39E5BC77-7890-4E3F-9347-CD8114AB96DC}" dt="2024-11-26T04:08:14.368" v="42"/>
          <ac:spMkLst>
            <pc:docMk/>
            <pc:sldMk cId="44163545" sldId="272"/>
            <ac:spMk id="3" creationId="{A4B08BD4-AA31-7F63-D0AF-2BEFAD7E642A}"/>
          </ac:spMkLst>
        </pc:spChg>
      </pc:sldChg>
      <pc:sldChg chg="modSp">
        <pc:chgData name="Selena Urena" userId="59f1f32c0799713d" providerId="LiveId" clId="{39E5BC77-7890-4E3F-9347-CD8114AB96DC}" dt="2024-11-26T04:08:14.368" v="42"/>
        <pc:sldMkLst>
          <pc:docMk/>
          <pc:sldMk cId="2204573091" sldId="273"/>
        </pc:sldMkLst>
        <pc:spChg chg="mod">
          <ac:chgData name="Selena Urena" userId="59f1f32c0799713d" providerId="LiveId" clId="{39E5BC77-7890-4E3F-9347-CD8114AB96DC}" dt="2024-11-26T04:08:14.368" v="42"/>
          <ac:spMkLst>
            <pc:docMk/>
            <pc:sldMk cId="2204573091" sldId="273"/>
            <ac:spMk id="2" creationId="{26B7201A-FA71-F692-6D94-0AD4B3402A07}"/>
          </ac:spMkLst>
        </pc:spChg>
        <pc:spChg chg="mod">
          <ac:chgData name="Selena Urena" userId="59f1f32c0799713d" providerId="LiveId" clId="{39E5BC77-7890-4E3F-9347-CD8114AB96DC}" dt="2024-11-26T04:08:14.368" v="42"/>
          <ac:spMkLst>
            <pc:docMk/>
            <pc:sldMk cId="2204573091" sldId="273"/>
            <ac:spMk id="3" creationId="{6839CA7A-5E41-FBEB-30F9-617B6BEBB2DA}"/>
          </ac:spMkLst>
        </pc:spChg>
      </pc:sldChg>
      <pc:sldChg chg="modSp">
        <pc:chgData name="Selena Urena" userId="59f1f32c0799713d" providerId="LiveId" clId="{39E5BC77-7890-4E3F-9347-CD8114AB96DC}" dt="2024-11-26T04:08:14.368" v="42"/>
        <pc:sldMkLst>
          <pc:docMk/>
          <pc:sldMk cId="1764813167" sldId="274"/>
        </pc:sldMkLst>
        <pc:spChg chg="mod">
          <ac:chgData name="Selena Urena" userId="59f1f32c0799713d" providerId="LiveId" clId="{39E5BC77-7890-4E3F-9347-CD8114AB96DC}" dt="2024-11-26T04:08:14.368" v="42"/>
          <ac:spMkLst>
            <pc:docMk/>
            <pc:sldMk cId="1764813167" sldId="274"/>
            <ac:spMk id="2" creationId="{8CE558F0-FA69-A2A8-9211-17A986CB93FD}"/>
          </ac:spMkLst>
        </pc:spChg>
        <pc:spChg chg="mod">
          <ac:chgData name="Selena Urena" userId="59f1f32c0799713d" providerId="LiveId" clId="{39E5BC77-7890-4E3F-9347-CD8114AB96DC}" dt="2024-11-26T04:08:14.368" v="42"/>
          <ac:spMkLst>
            <pc:docMk/>
            <pc:sldMk cId="1764813167" sldId="274"/>
            <ac:spMk id="3" creationId="{656B77F4-D84A-3DB0-7707-061BF5A53F87}"/>
          </ac:spMkLst>
        </pc:spChg>
      </pc:sldChg>
      <pc:sldChg chg="modSp">
        <pc:chgData name="Selena Urena" userId="59f1f32c0799713d" providerId="LiveId" clId="{39E5BC77-7890-4E3F-9347-CD8114AB96DC}" dt="2024-11-26T04:08:14.368" v="42"/>
        <pc:sldMkLst>
          <pc:docMk/>
          <pc:sldMk cId="3149840835" sldId="275"/>
        </pc:sldMkLst>
        <pc:spChg chg="mod">
          <ac:chgData name="Selena Urena" userId="59f1f32c0799713d" providerId="LiveId" clId="{39E5BC77-7890-4E3F-9347-CD8114AB96DC}" dt="2024-11-26T04:08:14.368" v="42"/>
          <ac:spMkLst>
            <pc:docMk/>
            <pc:sldMk cId="3149840835" sldId="275"/>
            <ac:spMk id="2" creationId="{7E47DEBE-99FB-6929-3A15-5E7B9398F57E}"/>
          </ac:spMkLst>
        </pc:spChg>
        <pc:spChg chg="mod">
          <ac:chgData name="Selena Urena" userId="59f1f32c0799713d" providerId="LiveId" clId="{39E5BC77-7890-4E3F-9347-CD8114AB96DC}" dt="2024-11-26T04:08:14.368" v="42"/>
          <ac:spMkLst>
            <pc:docMk/>
            <pc:sldMk cId="3149840835" sldId="275"/>
            <ac:spMk id="3" creationId="{4A7629BC-C99B-E686-58E7-7B174170C543}"/>
          </ac:spMkLst>
        </pc:spChg>
      </pc:sldChg>
      <pc:sldChg chg="modSp">
        <pc:chgData name="Selena Urena" userId="59f1f32c0799713d" providerId="LiveId" clId="{39E5BC77-7890-4E3F-9347-CD8114AB96DC}" dt="2024-11-26T04:08:14.368" v="42"/>
        <pc:sldMkLst>
          <pc:docMk/>
          <pc:sldMk cId="592517518" sldId="276"/>
        </pc:sldMkLst>
        <pc:spChg chg="mod">
          <ac:chgData name="Selena Urena" userId="59f1f32c0799713d" providerId="LiveId" clId="{39E5BC77-7890-4E3F-9347-CD8114AB96DC}" dt="2024-11-26T04:08:14.368" v="42"/>
          <ac:spMkLst>
            <pc:docMk/>
            <pc:sldMk cId="592517518" sldId="276"/>
            <ac:spMk id="2" creationId="{E446B693-A07C-F809-A266-0142FECA2A28}"/>
          </ac:spMkLst>
        </pc:spChg>
        <pc:spChg chg="mod">
          <ac:chgData name="Selena Urena" userId="59f1f32c0799713d" providerId="LiveId" clId="{39E5BC77-7890-4E3F-9347-CD8114AB96DC}" dt="2024-11-26T04:08:14.368" v="42"/>
          <ac:spMkLst>
            <pc:docMk/>
            <pc:sldMk cId="592517518" sldId="276"/>
            <ac:spMk id="3" creationId="{7E278D07-DAC6-32EC-3FCD-0CBC7D8C797E}"/>
          </ac:spMkLst>
        </pc:spChg>
      </pc:sldChg>
      <pc:sldChg chg="modSp">
        <pc:chgData name="Selena Urena" userId="59f1f32c0799713d" providerId="LiveId" clId="{39E5BC77-7890-4E3F-9347-CD8114AB96DC}" dt="2024-11-26T04:08:14.368" v="42"/>
        <pc:sldMkLst>
          <pc:docMk/>
          <pc:sldMk cId="2272880986" sldId="277"/>
        </pc:sldMkLst>
        <pc:spChg chg="mod">
          <ac:chgData name="Selena Urena" userId="59f1f32c0799713d" providerId="LiveId" clId="{39E5BC77-7890-4E3F-9347-CD8114AB96DC}" dt="2024-11-26T04:08:14.368" v="42"/>
          <ac:spMkLst>
            <pc:docMk/>
            <pc:sldMk cId="2272880986" sldId="277"/>
            <ac:spMk id="2" creationId="{99D37C9C-CC7F-9E23-580B-DE48FDAC13B7}"/>
          </ac:spMkLst>
        </pc:spChg>
        <pc:spChg chg="mod">
          <ac:chgData name="Selena Urena" userId="59f1f32c0799713d" providerId="LiveId" clId="{39E5BC77-7890-4E3F-9347-CD8114AB96DC}" dt="2024-11-26T04:08:14.368" v="42"/>
          <ac:spMkLst>
            <pc:docMk/>
            <pc:sldMk cId="2272880986" sldId="277"/>
            <ac:spMk id="3" creationId="{A17B2D97-2AB9-C7E2-65FB-FDA93C67535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924308-6D9B-450F-A438-EC3B004E1CA1}" type="datetimeFigureOut">
              <a:rPr lang="en-US" smtClean="0"/>
              <a:t>11/26/2024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D5E4EA-D65C-44E8-92CB-6D2436EE775F}" type="slidenum">
              <a:rPr lang="en-US" smtClean="0"/>
              <a:t>‹#›</a:t>
            </a:fld>
            <a:endParaRPr lang="en-US"/>
          </a:p>
        </p:txBody>
      </p:sp>
    </p:spTree>
    <p:extLst>
      <p:ext uri="{BB962C8B-B14F-4D97-AF65-F5344CB8AC3E}">
        <p14:creationId xmlns:p14="http://schemas.microsoft.com/office/powerpoint/2010/main" val="2779185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Founded in Seattle, Washington, in 1971</a:t>
            </a:r>
            <a:br>
              <a:rPr lang="en-US" dirty="0"/>
            </a:br>
            <a:r>
              <a:rPr lang="en-US" dirty="0"/>
              <a:t>Starbucks was established in Seattle, Washington, in 1971. The city’s vibrant culture and proximity to the coffee-growing regions of the Pacific Northwest played a pivotal role in shaping the company’s identity. Over time, Starbucks transitioned from a single store selling high-quality coffee beans to a global powerhouse that revolutionized the coffeehouse experience.</a:t>
            </a:r>
          </a:p>
          <a:p>
            <a:endParaRPr lang="en-US" dirty="0"/>
          </a:p>
          <a:p>
            <a:r>
              <a:rPr lang="en-US" b="1" dirty="0"/>
              <a:t>Born from a Love of Coffee</a:t>
            </a:r>
            <a:br>
              <a:rPr lang="en-US" dirty="0"/>
            </a:br>
            <a:r>
              <a:rPr lang="en-US" dirty="0"/>
              <a:t>The founders of Starbucks, Jerry Baldwin, Zev </a:t>
            </a:r>
            <a:r>
              <a:rPr lang="en-US" dirty="0" err="1"/>
              <a:t>Siegl</a:t>
            </a:r>
            <a:r>
              <a:rPr lang="en-US" dirty="0"/>
              <a:t>, and Gordon Bowker, created the company out of a profound love for coffee. Their goal was to introduce consumers to premium coffee sourced from the best beans worldwide. This passion laid the foundation for Starbucks’ emphasis on quality, innovation, and sustainability, which continues to drive its operations today.</a:t>
            </a:r>
          </a:p>
          <a:p>
            <a:endParaRPr lang="en-US" dirty="0"/>
          </a:p>
          <a:p>
            <a:r>
              <a:rPr lang="en-US" b="1" dirty="0"/>
              <a:t>A Global Presence with Over 35,000 Stores</a:t>
            </a:r>
            <a:br>
              <a:rPr lang="en-US" dirty="0"/>
            </a:br>
            <a:r>
              <a:rPr lang="en-US" dirty="0"/>
              <a:t>Today, Starbucks operates more than 35,000 stores across the globe, making it one of the most recognized coffee brands internationally. This extensive network allows Starbucks to cater to diverse consumer preferences while maintaining a consistent brand identity. Through strategic market expansions and the adaptation of store designs to local cultures, Starbucks continues to strengthen its presence in both established and emerging markets.</a:t>
            </a:r>
          </a:p>
          <a:p>
            <a:endParaRPr lang="en-US" dirty="0"/>
          </a:p>
          <a:p>
            <a:r>
              <a:rPr lang="en-US" b="1" dirty="0"/>
              <a:t>Mission Statement</a:t>
            </a:r>
            <a:br>
              <a:rPr lang="en-US" dirty="0"/>
            </a:br>
            <a:r>
              <a:rPr lang="en-US" dirty="0"/>
              <a:t>Starbucks’ mission, “to inspire and nurture the human spirit – one person, one cup, and one neighborhood at a time,” encapsulates its dedication to creating meaningful connections. This mission reflects the company’s core values of inclusion, sustainability, and community engagement. By prioritizing customer experiences and ethical business practices, Starbucks strives to build a lasting impact on both individual lives and the communities it serves.</a:t>
            </a:r>
          </a:p>
          <a:p>
            <a:endParaRPr lang="en-US" dirty="0"/>
          </a:p>
        </p:txBody>
      </p:sp>
      <p:sp>
        <p:nvSpPr>
          <p:cNvPr id="4" name="Slide Number Placeholder 3"/>
          <p:cNvSpPr>
            <a:spLocks noGrp="1"/>
          </p:cNvSpPr>
          <p:nvPr>
            <p:ph type="sldNum" sz="quarter" idx="5"/>
          </p:nvPr>
        </p:nvSpPr>
        <p:spPr/>
        <p:txBody>
          <a:bodyPr/>
          <a:lstStyle/>
          <a:p>
            <a:fld id="{9CD5E4EA-D65C-44E8-92CB-6D2436EE775F}" type="slidenum">
              <a:rPr lang="en-US" smtClean="0"/>
              <a:t>2</a:t>
            </a:fld>
            <a:endParaRPr lang="en-US"/>
          </a:p>
        </p:txBody>
      </p:sp>
    </p:spTree>
    <p:extLst>
      <p:ext uri="{BB962C8B-B14F-4D97-AF65-F5344CB8AC3E}">
        <p14:creationId xmlns:p14="http://schemas.microsoft.com/office/powerpoint/2010/main" val="279766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051396-8185-4A82-80D0-FDC2792C41EE}"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1313208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051396-8185-4A82-80D0-FDC2792C41EE}"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3090768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051396-8185-4A82-80D0-FDC2792C41EE}"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365239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051396-8185-4A82-80D0-FDC2792C41EE}"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873076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051396-8185-4A82-80D0-FDC2792C41EE}"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4128911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051396-8185-4A82-80D0-FDC2792C41EE}"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214257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051396-8185-4A82-80D0-FDC2792C41EE}" type="datetimeFigureOut">
              <a:rPr lang="en-US" smtClean="0"/>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409047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051396-8185-4A82-80D0-FDC2792C41EE}" type="datetimeFigureOut">
              <a:rPr lang="en-US" smtClean="0"/>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183604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051396-8185-4A82-80D0-FDC2792C41EE}" type="datetimeFigureOut">
              <a:rPr lang="en-US" smtClean="0"/>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4170836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051396-8185-4A82-80D0-FDC2792C41EE}"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4174373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051396-8185-4A82-80D0-FDC2792C41EE}"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D8BF5-1B9E-4709-81C2-DC632FCED740}" type="slidenum">
              <a:rPr lang="en-US" smtClean="0"/>
              <a:t>‹#›</a:t>
            </a:fld>
            <a:endParaRPr lang="en-US"/>
          </a:p>
        </p:txBody>
      </p:sp>
    </p:spTree>
    <p:extLst>
      <p:ext uri="{BB962C8B-B14F-4D97-AF65-F5344CB8AC3E}">
        <p14:creationId xmlns:p14="http://schemas.microsoft.com/office/powerpoint/2010/main" val="415856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2A051396-8185-4A82-80D0-FDC2792C41EE}" type="datetimeFigureOut">
              <a:rPr lang="en-US" smtClean="0"/>
              <a:t>11/25/2024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3DDD8BF5-1B9E-4709-81C2-DC632FCED740}" type="slidenum">
              <a:rPr lang="en-US" smtClean="0"/>
              <a:t>‹#›</a:t>
            </a:fld>
            <a:endParaRPr lang="en-US"/>
          </a:p>
        </p:txBody>
      </p:sp>
    </p:spTree>
    <p:extLst>
      <p:ext uri="{BB962C8B-B14F-4D97-AF65-F5344CB8AC3E}">
        <p14:creationId xmlns:p14="http://schemas.microsoft.com/office/powerpoint/2010/main" val="33766904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0924C-5516-A756-F9ED-4B899EC1FA76}"/>
              </a:ext>
            </a:extLst>
          </p:cNvPr>
          <p:cNvSpPr>
            <a:spLocks noGrp="1"/>
          </p:cNvSpPr>
          <p:nvPr>
            <p:ph type="ctrTitle"/>
          </p:nvPr>
        </p:nvSpPr>
        <p:spPr>
          <a:xfrm>
            <a:off x="982639" y="1012536"/>
            <a:ext cx="4613300" cy="1672298"/>
          </a:xfrm>
        </p:spPr>
        <p:txBody>
          <a:bodyPr anchor="t">
            <a:normAutofit/>
          </a:bodyPr>
          <a:lstStyle/>
          <a:p>
            <a:pPr algn="l"/>
            <a:r>
              <a:rPr lang="en-US" sz="4800" dirty="0"/>
              <a:t>Starbucks Coffee Company</a:t>
            </a:r>
          </a:p>
        </p:txBody>
      </p:sp>
      <p:sp>
        <p:nvSpPr>
          <p:cNvPr id="3" name="Subtitle 2">
            <a:extLst>
              <a:ext uri="{FF2B5EF4-FFF2-40B4-BE49-F238E27FC236}">
                <a16:creationId xmlns:a16="http://schemas.microsoft.com/office/drawing/2014/main" id="{2E5162EA-60E1-97AC-D60B-619E479662C1}"/>
              </a:ext>
            </a:extLst>
          </p:cNvPr>
          <p:cNvSpPr>
            <a:spLocks noGrp="1"/>
          </p:cNvSpPr>
          <p:nvPr>
            <p:ph type="subTitle" idx="1"/>
          </p:nvPr>
        </p:nvSpPr>
        <p:spPr>
          <a:xfrm>
            <a:off x="982638" y="3589506"/>
            <a:ext cx="4408228" cy="1992429"/>
          </a:xfrm>
        </p:spPr>
        <p:txBody>
          <a:bodyPr anchor="b">
            <a:normAutofit fontScale="32500" lnSpcReduction="20000"/>
          </a:bodyPr>
          <a:lstStyle/>
          <a:p>
            <a:pPr marL="0" marR="0" algn="l">
              <a:spcAft>
                <a:spcPts val="800"/>
              </a:spcAft>
            </a:pPr>
            <a:r>
              <a:rPr lang="en-US" sz="4000" kern="0" dirty="0">
                <a:effectLst/>
                <a:latin typeface="Times New Roman" panose="02020603050405020304" pitchFamily="18" charset="0"/>
                <a:ea typeface="Times New Roman" panose="02020603050405020304" pitchFamily="18" charset="0"/>
                <a:cs typeface="Times New Roman" panose="02020603050405020304" pitchFamily="18" charset="0"/>
              </a:rPr>
              <a:t>Selena Urena</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Aft>
                <a:spcPts val="800"/>
              </a:spcAft>
            </a:pPr>
            <a:r>
              <a:rPr lang="en-US" sz="4000" kern="0" dirty="0">
                <a:effectLst/>
                <a:latin typeface="Times New Roman" panose="02020603050405020304" pitchFamily="18" charset="0"/>
                <a:ea typeface="Times New Roman" panose="02020603050405020304" pitchFamily="18" charset="0"/>
                <a:cs typeface="Times New Roman" panose="02020603050405020304" pitchFamily="18" charset="0"/>
              </a:rPr>
              <a:t>Colorado State University</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Aft>
                <a:spcPts val="800"/>
              </a:spcAft>
            </a:pPr>
            <a:r>
              <a:rPr lang="en-US" sz="4000" kern="0" dirty="0">
                <a:effectLst/>
                <a:latin typeface="Times New Roman" panose="02020603050405020304" pitchFamily="18" charset="0"/>
                <a:ea typeface="Times New Roman" panose="02020603050405020304" pitchFamily="18" charset="0"/>
                <a:cs typeface="Times New Roman" panose="02020603050405020304" pitchFamily="18" charset="0"/>
              </a:rPr>
              <a:t>OPS402-1: Financial Performance in Operations, Management</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Aft>
                <a:spcPts val="800"/>
              </a:spcAft>
            </a:pPr>
            <a:r>
              <a:rPr lang="en-US" sz="4000" kern="0" dirty="0">
                <a:effectLst/>
                <a:latin typeface="Times New Roman" panose="02020603050405020304" pitchFamily="18" charset="0"/>
                <a:ea typeface="Times New Roman" panose="02020603050405020304" pitchFamily="18" charset="0"/>
                <a:cs typeface="Times New Roman" panose="02020603050405020304" pitchFamily="18" charset="0"/>
              </a:rPr>
              <a:t>Dr. Peter Billington</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spcAft>
                <a:spcPts val="800"/>
              </a:spcAft>
            </a:pPr>
            <a:r>
              <a:rPr lang="en-US" sz="4000" kern="0" dirty="0">
                <a:latin typeface="Times New Roman" panose="02020603050405020304" pitchFamily="18" charset="0"/>
                <a:ea typeface="Times New Roman" panose="02020603050405020304" pitchFamily="18" charset="0"/>
                <a:cs typeface="Times New Roman" panose="02020603050405020304" pitchFamily="18" charset="0"/>
              </a:rPr>
              <a:t>November 25</a:t>
            </a:r>
            <a:r>
              <a:rPr lang="en-US" sz="4000" kern="0" dirty="0">
                <a:effectLst/>
                <a:latin typeface="Times New Roman" panose="02020603050405020304" pitchFamily="18" charset="0"/>
                <a:ea typeface="Times New Roman" panose="02020603050405020304" pitchFamily="18" charset="0"/>
                <a:cs typeface="Times New Roman" panose="02020603050405020304" pitchFamily="18" charset="0"/>
              </a:rPr>
              <a:t>, 2024</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sz="600" dirty="0"/>
          </a:p>
        </p:txBody>
      </p:sp>
      <p:pic>
        <p:nvPicPr>
          <p:cNvPr id="1026" name="Picture 2" descr="Image result for starbucks logo">
            <a:extLst>
              <a:ext uri="{FF2B5EF4-FFF2-40B4-BE49-F238E27FC236}">
                <a16:creationId xmlns:a16="http://schemas.microsoft.com/office/drawing/2014/main" id="{CFF7978D-EC50-B66B-135C-D1FC3CAE4E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1" b="557"/>
          <a:stretch/>
        </p:blipFill>
        <p:spPr bwMode="auto">
          <a:xfrm>
            <a:off x="6096000" y="1012536"/>
            <a:ext cx="4756162" cy="475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8682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B9CB5-456C-50BD-0FC4-FB5CE5173A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C71564-B9F6-3D47-76F2-BDA80463757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579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BB0B1-F79B-1F68-CC3A-A31E14AC2D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2E5408-BE90-2F66-4ABA-DA665E8C900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7788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32CA5-F2D2-43ED-4711-AC9DD63C39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5EA3CA7-6F0C-0DF6-ED3F-F82D4A50FAD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14792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F3992-22DE-8737-AEF0-5896DAEB6F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E0AECF-C5DA-0A5E-3D4D-737BF8796DE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28228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D902B-6BE0-6763-A112-34C008A540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577B625-D36A-0F6A-7C7A-78150A32A5E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61578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9BFAB-5134-DB15-E506-686DBA911B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21209A-E5AF-CBE3-D12B-38940D9CB84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87922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C2D08-6448-9E73-A252-809B43F8B32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DDA721-EDDB-474D-B412-A31720E1B2D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11491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54B87-1956-29FE-02A1-2949E83690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4B08BD4-AA31-7F63-D0AF-2BEFAD7E642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4163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7201A-FA71-F692-6D94-0AD4B3402A0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39CA7A-5E41-FBEB-30F9-617B6BEBB2D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04573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558F0-FA69-A2A8-9211-17A986CB93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56B77F4-D84A-3DB0-7707-061BF5A53F8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6481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86EE4B-455F-4C97-7D16-2553849C011B}"/>
              </a:ext>
            </a:extLst>
          </p:cNvPr>
          <p:cNvSpPr>
            <a:spLocks noGrp="1"/>
          </p:cNvSpPr>
          <p:nvPr>
            <p:ph type="title"/>
          </p:nvPr>
        </p:nvSpPr>
        <p:spPr>
          <a:xfrm>
            <a:off x="7320466" y="609600"/>
            <a:ext cx="4140014" cy="1330839"/>
          </a:xfrm>
        </p:spPr>
        <p:txBody>
          <a:bodyPr>
            <a:normAutofit/>
          </a:bodyPr>
          <a:lstStyle/>
          <a:p>
            <a:r>
              <a:rPr lang="en-US" dirty="0"/>
              <a:t>Overview Starbucks</a:t>
            </a:r>
          </a:p>
        </p:txBody>
      </p:sp>
      <p:pic>
        <p:nvPicPr>
          <p:cNvPr id="2050" name="Picture 2" descr="The First Starbucks in Seattle Washington 5x7 Photograph">
            <a:extLst>
              <a:ext uri="{FF2B5EF4-FFF2-40B4-BE49-F238E27FC236}">
                <a16:creationId xmlns:a16="http://schemas.microsoft.com/office/drawing/2014/main" id="{29EE0AA5-78B8-A7C7-E9D0-D085A00BD4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1534" r="10219" b="-2"/>
          <a:stretch/>
        </p:blipFill>
        <p:spPr bwMode="auto">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5317EDE-F4F2-B29C-A1A5-F1108286EA52}"/>
              </a:ext>
            </a:extLst>
          </p:cNvPr>
          <p:cNvSpPr>
            <a:spLocks noGrp="1"/>
          </p:cNvSpPr>
          <p:nvPr>
            <p:ph idx="1"/>
          </p:nvPr>
        </p:nvSpPr>
        <p:spPr>
          <a:xfrm>
            <a:off x="7320465" y="2194102"/>
            <a:ext cx="4140013" cy="3908586"/>
          </a:xfrm>
        </p:spPr>
        <p:txBody>
          <a:bodyPr>
            <a:normAutofit/>
          </a:bodyPr>
          <a:lstStyle/>
          <a:p>
            <a:r>
              <a:rPr lang="en-US" sz="1900"/>
              <a:t>Starbucks one of the largest coffee brands in internationally established in Seattle, Washington in 1971.</a:t>
            </a:r>
          </a:p>
          <a:p>
            <a:r>
              <a:rPr lang="en-US" sz="1900"/>
              <a:t>Founders of the company created the company for the love of coffee.</a:t>
            </a:r>
          </a:p>
          <a:p>
            <a:r>
              <a:rPr lang="en-US" sz="1900"/>
              <a:t>The company has over 35,000 stores worldwide.</a:t>
            </a:r>
          </a:p>
          <a:p>
            <a:r>
              <a:rPr lang="en-US" sz="1900" kern="0">
                <a:effectLst/>
                <a:latin typeface="Times New Roman" panose="02020603050405020304" pitchFamily="18" charset="0"/>
                <a:ea typeface="Times New Roman" panose="02020603050405020304" pitchFamily="18" charset="0"/>
              </a:rPr>
              <a:t>Starbucks’ mission, “to inspire and nurture the human spirit – one person, one cup, and one neighborhood at a time,” </a:t>
            </a:r>
            <a:endParaRPr lang="en-US" sz="1900"/>
          </a:p>
          <a:p>
            <a:endParaRPr lang="en-US" sz="1900"/>
          </a:p>
          <a:p>
            <a:endParaRPr lang="en-US" sz="1900"/>
          </a:p>
        </p:txBody>
      </p:sp>
    </p:spTree>
    <p:extLst>
      <p:ext uri="{BB962C8B-B14F-4D97-AF65-F5344CB8AC3E}">
        <p14:creationId xmlns:p14="http://schemas.microsoft.com/office/powerpoint/2010/main" val="1465598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7DEBE-99FB-6929-3A15-5E7B9398F5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7629BC-C99B-E686-58E7-7B174170C54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49840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6B693-A07C-F809-A266-0142FECA2A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E278D07-DAC6-32EC-3FCD-0CBC7D8C797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92517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37C9C-CC7F-9E23-580B-DE48FDAC13B7}"/>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A17B2D97-2AB9-C7E2-65FB-FDA93C67535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72880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D895F-5262-F4C7-602B-2F005BC88C1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82F93E-809A-EB47-ABEB-1C67B8CA4C8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2085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F7EE6-D7FF-30CB-74B1-B61E66A4E2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5615C2-4569-B5C2-DCD6-054C2A4780C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0764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E590E-CF5E-23CC-3BA8-F64C2355A8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F3286B7-6691-9F8F-C31E-4121525B0C2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0007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C1F8E-3CA6-3000-4280-DB62B6C3B04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FC45BB-6B7D-F156-938F-F2A5C89B8E7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49961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C4638-D071-849B-4A50-BBA6EC9D6F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85EB038-5D48-4765-5A8B-283A7917DD3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8427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E3CA7-3CBE-BDA1-BE7A-16A8E4111F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8388381-D694-3C8D-1DAA-28B05A160B2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42160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F613A-A0D7-9C13-12E2-305A52BBF1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89E093-11F4-C6EC-1FA0-B627A9CF614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884010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2147</TotalTime>
  <Words>388</Words>
  <Application>Microsoft Office PowerPoint</Application>
  <PresentationFormat>Widescreen</PresentationFormat>
  <Paragraphs>20</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Aptos</vt:lpstr>
      <vt:lpstr>Aptos Display</vt:lpstr>
      <vt:lpstr>Arial</vt:lpstr>
      <vt:lpstr>Calibri</vt:lpstr>
      <vt:lpstr>Times New Roman</vt:lpstr>
      <vt:lpstr>Office Theme</vt:lpstr>
      <vt:lpstr>Starbucks Coffee Company</vt:lpstr>
      <vt:lpstr>Overview Starbucks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Selena Urena</dc:creator>
  <cp:lastModifiedBy>Selena Urena</cp:lastModifiedBy>
  <cp:revision>1</cp:revision>
  <dcterms:created xsi:type="dcterms:W3CDTF">2024-11-17T06:44:56Z</dcterms:created>
  <dcterms:modified xsi:type="dcterms:W3CDTF">2024-11-27T03:04:13Z</dcterms:modified>
</cp:coreProperties>
</file>