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6"/>
  </p:notesMasterIdLst>
  <p:handoutMasterIdLst>
    <p:handoutMasterId r:id="rId7"/>
  </p:handoutMasterIdLst>
  <p:sldIdLst>
    <p:sldId id="256" r:id="rId2"/>
    <p:sldId id="322" r:id="rId3"/>
    <p:sldId id="321" r:id="rId4"/>
    <p:sldId id="311" r:id="rId5"/>
  </p:sldIdLst>
  <p:sldSz cx="12169775" cy="6858000"/>
  <p:notesSz cx="6858000" cy="9144000"/>
  <p:custDataLst>
    <p:tags r:id="rId8"/>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40" userDrawn="1">
          <p15:clr>
            <a:srgbClr val="A4A3A4"/>
          </p15:clr>
        </p15:guide>
        <p15:guide id="2" pos="930" userDrawn="1">
          <p15:clr>
            <a:srgbClr val="A4A3A4"/>
          </p15:clr>
        </p15:guide>
        <p15:guide id="3" pos="819" userDrawn="1">
          <p15:clr>
            <a:srgbClr val="A4A3A4"/>
          </p15:clr>
        </p15:guide>
        <p15:guide id="4" pos="1410" userDrawn="1">
          <p15:clr>
            <a:srgbClr val="A4A3A4"/>
          </p15:clr>
        </p15:guide>
        <p15:guide id="5" pos="1524" userDrawn="1">
          <p15:clr>
            <a:srgbClr val="A4A3A4"/>
          </p15:clr>
        </p15:guide>
        <p15:guide id="6" pos="2003" userDrawn="1">
          <p15:clr>
            <a:srgbClr val="A4A3A4"/>
          </p15:clr>
        </p15:guide>
        <p15:guide id="7" pos="2117" userDrawn="1">
          <p15:clr>
            <a:srgbClr val="A4A3A4"/>
          </p15:clr>
        </p15:guide>
        <p15:guide id="8" pos="2592" userDrawn="1">
          <p15:clr>
            <a:srgbClr val="A4A3A4"/>
          </p15:clr>
        </p15:guide>
        <p15:guide id="9" pos="2705" userDrawn="1">
          <p15:clr>
            <a:srgbClr val="A4A3A4"/>
          </p15:clr>
        </p15:guide>
        <p15:guide id="10" pos="3185" userDrawn="1">
          <p15:clr>
            <a:srgbClr val="A4A3A4"/>
          </p15:clr>
        </p15:guide>
        <p15:guide id="11" pos="3299" userDrawn="1">
          <p15:clr>
            <a:srgbClr val="A4A3A4"/>
          </p15:clr>
        </p15:guide>
        <p15:guide id="12" pos="3776" userDrawn="1">
          <p15:clr>
            <a:srgbClr val="A4A3A4"/>
          </p15:clr>
        </p15:guide>
        <p15:guide id="13" pos="3890" userDrawn="1">
          <p15:clr>
            <a:srgbClr val="A4A3A4"/>
          </p15:clr>
        </p15:guide>
        <p15:guide id="14" pos="4368" userDrawn="1">
          <p15:clr>
            <a:srgbClr val="A4A3A4"/>
          </p15:clr>
        </p15:guide>
        <p15:guide id="15" pos="4482" userDrawn="1">
          <p15:clr>
            <a:srgbClr val="A4A3A4"/>
          </p15:clr>
        </p15:guide>
        <p15:guide id="16" pos="4959" userDrawn="1">
          <p15:clr>
            <a:srgbClr val="A4A3A4"/>
          </p15:clr>
        </p15:guide>
        <p15:guide id="17" pos="5075" userDrawn="1">
          <p15:clr>
            <a:srgbClr val="A4A3A4"/>
          </p15:clr>
        </p15:guide>
        <p15:guide id="18" pos="5552" userDrawn="1">
          <p15:clr>
            <a:srgbClr val="A4A3A4"/>
          </p15:clr>
        </p15:guide>
        <p15:guide id="19" pos="5666" userDrawn="1">
          <p15:clr>
            <a:srgbClr val="A4A3A4"/>
          </p15:clr>
        </p15:guide>
        <p15:guide id="20" pos="6143" userDrawn="1">
          <p15:clr>
            <a:srgbClr val="A4A3A4"/>
          </p15:clr>
        </p15:guide>
        <p15:guide id="21" pos="6254" userDrawn="1">
          <p15:clr>
            <a:srgbClr val="A4A3A4"/>
          </p15:clr>
        </p15:guide>
        <p15:guide id="22" pos="6734" userDrawn="1">
          <p15:clr>
            <a:srgbClr val="A4A3A4"/>
          </p15:clr>
        </p15:guide>
        <p15:guide id="23" pos="6846" userDrawn="1">
          <p15:clr>
            <a:srgbClr val="A4A3A4"/>
          </p15:clr>
        </p15:guide>
        <p15:guide id="24" pos="7325" userDrawn="1">
          <p15:clr>
            <a:srgbClr val="A4A3A4"/>
          </p15:clr>
        </p15:guide>
        <p15:guide id="25" orient="horz" pos="3902" userDrawn="1">
          <p15:clr>
            <a:srgbClr val="A4A3A4"/>
          </p15:clr>
        </p15:guide>
        <p15:guide id="26" orient="horz" pos="663" userDrawn="1">
          <p15:clr>
            <a:srgbClr val="A4A3A4"/>
          </p15:clr>
        </p15:guide>
        <p15:guide id="27" orient="horz" pos="10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ny Welle" initials="DW" lastIdx="1" clrIdx="0">
    <p:extLst>
      <p:ext uri="{19B8F6BF-5375-455C-9EA6-DF929625EA0E}">
        <p15:presenceInfo xmlns:p15="http://schemas.microsoft.com/office/powerpoint/2012/main" userId="S-1-5-21-2414005191-2431363525-1628603290-1597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CC9C"/>
    <a:srgbClr val="FFF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954" autoAdjust="0"/>
  </p:normalViewPr>
  <p:slideViewPr>
    <p:cSldViewPr snapToGrid="0" snapToObjects="1" showGuides="1">
      <p:cViewPr varScale="1">
        <p:scale>
          <a:sx n="155" d="100"/>
          <a:sy n="155" d="100"/>
        </p:scale>
        <p:origin x="150" y="126"/>
      </p:cViewPr>
      <p:guideLst>
        <p:guide pos="340"/>
        <p:guide pos="930"/>
        <p:guide pos="819"/>
        <p:guide pos="1410"/>
        <p:guide pos="1524"/>
        <p:guide pos="2003"/>
        <p:guide pos="2117"/>
        <p:guide pos="2592"/>
        <p:guide pos="2705"/>
        <p:guide pos="3185"/>
        <p:guide pos="3299"/>
        <p:guide pos="3776"/>
        <p:guide pos="3890"/>
        <p:guide pos="4368"/>
        <p:guide pos="4482"/>
        <p:guide pos="4959"/>
        <p:guide pos="5075"/>
        <p:guide pos="5552"/>
        <p:guide pos="5666"/>
        <p:guide pos="6143"/>
        <p:guide pos="6254"/>
        <p:guide pos="6734"/>
        <p:guide pos="6846"/>
        <p:guide pos="7325"/>
        <p:guide orient="horz" pos="3902"/>
        <p:guide orient="horz" pos="663"/>
        <p:guide orient="horz" pos="1020"/>
      </p:guideLst>
    </p:cSldViewPr>
  </p:slideViewPr>
  <p:outlineViewPr>
    <p:cViewPr>
      <p:scale>
        <a:sx n="33" d="100"/>
        <a:sy n="33" d="100"/>
      </p:scale>
      <p:origin x="0" y="-17274"/>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81" d="100"/>
          <a:sy n="81" d="100"/>
        </p:scale>
        <p:origin x="31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520000" cy="458788"/>
          </a:xfrm>
          <a:prstGeom prst="rect">
            <a:avLst/>
          </a:prstGeom>
        </p:spPr>
        <p:txBody>
          <a:bodyPr vert="horz" lIns="91440" tIns="45720" rIns="91440" bIns="45720" rtlCol="0"/>
          <a:lstStyle>
            <a:lvl1pPr algn="l">
              <a:defRPr sz="1200"/>
            </a:lvl1pPr>
          </a:lstStyle>
          <a:p>
            <a:endParaRPr lang="de-DE" dirty="0"/>
          </a:p>
        </p:txBody>
      </p:sp>
      <p:sp>
        <p:nvSpPr>
          <p:cNvPr id="3" name="Date Placeholder 2"/>
          <p:cNvSpPr>
            <a:spLocks noGrp="1"/>
          </p:cNvSpPr>
          <p:nvPr>
            <p:ph type="dt" sz="quarter" idx="1"/>
          </p:nvPr>
        </p:nvSpPr>
        <p:spPr>
          <a:xfrm>
            <a:off x="4336413" y="0"/>
            <a:ext cx="2520000" cy="458788"/>
          </a:xfrm>
          <a:prstGeom prst="rect">
            <a:avLst/>
          </a:prstGeom>
        </p:spPr>
        <p:txBody>
          <a:bodyPr vert="horz" lIns="91440" tIns="45720" rIns="91440" bIns="45720" rtlCol="0"/>
          <a:lstStyle>
            <a:lvl1pPr algn="r">
              <a:defRPr sz="1200"/>
            </a:lvl1pPr>
          </a:lstStyle>
          <a:p>
            <a:fld id="{1DBDA71A-1B2A-4433-8945-45370C4DCDE9}" type="datetimeFigureOut">
              <a:rPr lang="de-DE"/>
              <a:t>07.11.2024</a:t>
            </a:fld>
            <a:endParaRPr lang="de-DE" dirty="0"/>
          </a:p>
        </p:txBody>
      </p:sp>
      <p:sp>
        <p:nvSpPr>
          <p:cNvPr id="4" name="Footer Placeholder 3"/>
          <p:cNvSpPr>
            <a:spLocks noGrp="1"/>
          </p:cNvSpPr>
          <p:nvPr>
            <p:ph type="ftr" sz="quarter" idx="2"/>
          </p:nvPr>
        </p:nvSpPr>
        <p:spPr>
          <a:xfrm>
            <a:off x="0" y="8685213"/>
            <a:ext cx="2520000" cy="458787"/>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4336413" y="8685213"/>
            <a:ext cx="2520000" cy="458787"/>
          </a:xfrm>
          <a:prstGeom prst="rect">
            <a:avLst/>
          </a:prstGeom>
        </p:spPr>
        <p:txBody>
          <a:bodyPr vert="horz" lIns="91440" tIns="45720" rIns="91440" bIns="45720" rtlCol="0" anchor="b"/>
          <a:lstStyle>
            <a:lvl1pPr algn="r">
              <a:defRPr sz="1200"/>
            </a:lvl1pPr>
          </a:lstStyle>
          <a:p>
            <a:r>
              <a:rPr lang="de-DE" b="1" dirty="0"/>
              <a:t>Handout No. </a:t>
            </a:r>
            <a:fld id="{B49B9624-A158-41A9-AA0A-67326D52065F}" type="slidenum">
              <a:rPr lang="de-DE"/>
              <a:t>‹#›</a:t>
            </a:fld>
            <a:endParaRPr lang="de-DE" dirty="0"/>
          </a:p>
        </p:txBody>
      </p:sp>
      <p:pic>
        <p:nvPicPr>
          <p:cNvPr id="6" name="Picture 6" descr="\\vmware-host\Shared Folders\von PS\Siemens Healthineers\sh_logo_RGB.wm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672206" y="98628"/>
            <a:ext cx="1512000" cy="36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20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5200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336413" y="0"/>
            <a:ext cx="2520000" cy="457200"/>
          </a:xfrm>
          <a:prstGeom prst="rect">
            <a:avLst/>
          </a:prstGeom>
        </p:spPr>
        <p:txBody>
          <a:bodyPr vert="horz" lIns="91440" tIns="45720" rIns="91440" bIns="45720" rtlCol="0"/>
          <a:lstStyle>
            <a:lvl1pPr algn="r">
              <a:defRPr sz="1200"/>
            </a:lvl1pPr>
          </a:lstStyle>
          <a:p>
            <a:fld id="{03F07D9B-B795-4FD2-B57A-16A22194EECE}" type="datetimeFigureOut">
              <a:rPr lang="de-DE"/>
              <a:t>07.11.2024</a:t>
            </a:fld>
            <a:endParaRPr lang="de-DE"/>
          </a:p>
        </p:txBody>
      </p:sp>
      <p:sp>
        <p:nvSpPr>
          <p:cNvPr id="4" name="Folienbildplatzhalter 3"/>
          <p:cNvSpPr>
            <a:spLocks noGrp="1" noRot="1" noChangeAspect="1"/>
          </p:cNvSpPr>
          <p:nvPr>
            <p:ph type="sldImg" idx="2"/>
          </p:nvPr>
        </p:nvSpPr>
        <p:spPr>
          <a:xfrm>
            <a:off x="387350" y="685800"/>
            <a:ext cx="60833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5200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4336413" y="8685213"/>
            <a:ext cx="2520000" cy="457200"/>
          </a:xfrm>
          <a:prstGeom prst="rect">
            <a:avLst/>
          </a:prstGeom>
        </p:spPr>
        <p:txBody>
          <a:bodyPr vert="horz" lIns="91440" tIns="45720" rIns="91440" bIns="45720" rtlCol="0" anchor="b"/>
          <a:lstStyle>
            <a:lvl1pPr algn="r">
              <a:defRPr sz="1200"/>
            </a:lvl1pPr>
          </a:lstStyle>
          <a:p>
            <a:r>
              <a:rPr lang="de-DE" b="1" dirty="0"/>
              <a:t>Notes No. </a:t>
            </a:r>
            <a:fld id="{D4C7309E-6B14-43E2-9D02-8D68126D84D9}" type="slidenum">
              <a:rPr lang="de-DE"/>
              <a:pPr/>
              <a:t>‹#›</a:t>
            </a:fld>
            <a:endParaRPr lang="de-DE" dirty="0"/>
          </a:p>
        </p:txBody>
      </p:sp>
      <p:pic>
        <p:nvPicPr>
          <p:cNvPr id="8" name="Picture 6" descr="\\vmware-host\Shared Folders\von PS\Siemens Healthineers\sh_logo_RGB.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2206" y="98628"/>
            <a:ext cx="1512000" cy="36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435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r>
              <a:rPr lang="en-US" b="1" dirty="0"/>
              <a:t>Notes No. </a:t>
            </a:r>
            <a:fld id="{D4C7309E-6B14-43E2-9D02-8D68126D84D9}" type="slidenum">
              <a:rPr lang="en-US"/>
              <a:pPr/>
              <a:t>3</a:t>
            </a:fld>
            <a:endParaRPr lang="en-US" dirty="0"/>
          </a:p>
        </p:txBody>
      </p:sp>
    </p:spTree>
    <p:extLst>
      <p:ext uri="{BB962C8B-B14F-4D97-AF65-F5344CB8AC3E}">
        <p14:creationId xmlns:p14="http://schemas.microsoft.com/office/powerpoint/2010/main" val="22410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r>
              <a:rPr lang="en-US" b="1" dirty="0"/>
              <a:t>Notes No. </a:t>
            </a:r>
            <a:fld id="{D4C7309E-6B14-43E2-9D02-8D68126D84D9}" type="slidenum">
              <a:rPr lang="en-US"/>
              <a:pPr/>
              <a:t>4</a:t>
            </a:fld>
            <a:endParaRPr lang="en-US" dirty="0"/>
          </a:p>
        </p:txBody>
      </p:sp>
    </p:spTree>
    <p:extLst>
      <p:ext uri="{BB962C8B-B14F-4D97-AF65-F5344CB8AC3E}">
        <p14:creationId xmlns:p14="http://schemas.microsoft.com/office/powerpoint/2010/main" val="22349622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Intro Title Pictur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White cover"/>
          <p:cNvSpPr/>
          <p:nvPr userDrawn="1"/>
        </p:nvSpPr>
        <p:spPr bwMode="white">
          <a:xfrm>
            <a:off x="2" y="0"/>
            <a:ext cx="12169773" cy="1619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Subhead"/>
          <p:cNvSpPr>
            <a:spLocks noGrp="1"/>
          </p:cNvSpPr>
          <p:nvPr>
            <p:ph type="ctrTitle" hasCustomPrompt="1"/>
          </p:nvPr>
        </p:nvSpPr>
        <p:spPr>
          <a:xfrm>
            <a:off x="540000" y="4360703"/>
            <a:ext cx="3574800" cy="360000"/>
          </a:xfrm>
        </p:spPr>
        <p:txBody>
          <a:bodyPr lIns="0" tIns="0" rIns="0" bIns="0" anchor="t" anchorCtr="0">
            <a:noAutofit/>
          </a:bodyPr>
          <a:lstStyle>
            <a:lvl1pPr algn="l">
              <a:defRPr sz="1800" b="1">
                <a:solidFill>
                  <a:schemeClr val="bg1"/>
                </a:solidFill>
              </a:defRPr>
            </a:lvl1pPr>
          </a:lstStyle>
          <a:p>
            <a:r>
              <a:rPr lang="en-US" dirty="0"/>
              <a:t>Optional subhead</a:t>
            </a:r>
            <a:endParaRPr lang="en-US" noProof="0" dirty="0"/>
          </a:p>
        </p:txBody>
      </p:sp>
      <p:sp>
        <p:nvSpPr>
          <p:cNvPr id="3" name="Headline"/>
          <p:cNvSpPr>
            <a:spLocks noGrp="1"/>
          </p:cNvSpPr>
          <p:nvPr>
            <p:ph type="subTitle" idx="1" hasCustomPrompt="1"/>
          </p:nvPr>
        </p:nvSpPr>
        <p:spPr bwMode="black">
          <a:xfrm>
            <a:off x="540001" y="1915073"/>
            <a:ext cx="5462766" cy="2400452"/>
          </a:xfrm>
        </p:spPr>
        <p:txBody>
          <a:bodyPr lIns="0" tIns="0" rIns="0" bIns="0" anchor="b">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 52 </a:t>
            </a:r>
            <a:r>
              <a:rPr lang="en-US" dirty="0" err="1"/>
              <a:t>pt</a:t>
            </a:r>
            <a:endParaRPr lang="en-US" dirty="0"/>
          </a:p>
        </p:txBody>
      </p:sp>
      <p:sp>
        <p:nvSpPr>
          <p:cNvPr id="22" name="Presenter"/>
          <p:cNvSpPr>
            <a:spLocks noGrp="1"/>
          </p:cNvSpPr>
          <p:nvPr>
            <p:ph type="body" sz="quarter" idx="10" hasCustomPrompt="1"/>
          </p:nvPr>
        </p:nvSpPr>
        <p:spPr>
          <a:xfrm>
            <a:off x="540000" y="5089351"/>
            <a:ext cx="3574800" cy="541015"/>
          </a:xfrm>
        </p:spPr>
        <p:txBody>
          <a:bodyPr lIns="0" tIns="0" rIns="0" bIns="0" anchor="b" anchorCtr="0">
            <a:noAutofit/>
          </a:bodyPr>
          <a:lstStyle>
            <a:lvl1pPr marL="0" indent="0">
              <a:lnSpc>
                <a:spcPct val="100000"/>
              </a:lnSpc>
              <a:spcBef>
                <a:spcPts val="0"/>
              </a:spcBef>
              <a:buNone/>
              <a:defRPr sz="1600" b="0">
                <a:solidFill>
                  <a:schemeClr val="bg1"/>
                </a:solidFill>
              </a:defRPr>
            </a:lvl1pPr>
          </a:lstStyle>
          <a:p>
            <a:r>
              <a:rPr lang="en-US" dirty="0"/>
              <a:t>Presenter Calibri 16 </a:t>
            </a:r>
            <a:r>
              <a:rPr lang="en-US" dirty="0" err="1"/>
              <a:t>pt</a:t>
            </a:r>
            <a:br>
              <a:rPr lang="en-US" dirty="0"/>
            </a:br>
            <a:r>
              <a:rPr lang="en-US" dirty="0"/>
              <a:t>English, Month 2022</a:t>
            </a:r>
          </a:p>
        </p:txBody>
      </p:sp>
      <p:sp>
        <p:nvSpPr>
          <p:cNvPr id="5" name="Restricted"/>
          <p:cNvSpPr txBox="1"/>
          <p:nvPr userDrawn="1"/>
        </p:nvSpPr>
        <p:spPr>
          <a:xfrm>
            <a:off x="8056799" y="6519470"/>
            <a:ext cx="3571200" cy="153888"/>
          </a:xfrm>
          <a:prstGeom prst="rect">
            <a:avLst/>
          </a:prstGeom>
          <a:noFill/>
        </p:spPr>
        <p:txBody>
          <a:bodyPr wrap="square" lIns="0" tIns="0" rIns="0" bIns="0" rtlCol="0">
            <a:spAutoFit/>
          </a:bodyPr>
          <a:lstStyle/>
          <a:p>
            <a:pPr algn="r"/>
            <a:r>
              <a:rPr lang="de-DE" sz="1000" dirty="0">
                <a:solidFill>
                  <a:schemeClr val="bg1"/>
                </a:solidFill>
              </a:rPr>
              <a:t>Restricted © Siemens Healthineers, 2022</a:t>
            </a:r>
          </a:p>
        </p:txBody>
      </p:sp>
      <p:pic>
        <p:nvPicPr>
          <p:cNvPr id="11" name="Siemens Healthineers logo">
            <a:extLst>
              <a:ext uri="{FF2B5EF4-FFF2-40B4-BE49-F238E27FC236}">
                <a16:creationId xmlns:a16="http://schemas.microsoft.com/office/drawing/2014/main" id="{3E87284A-01A1-458D-9F58-125C59E2B1E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black">
          <a:xfrm>
            <a:off x="543908" y="497114"/>
            <a:ext cx="2484000" cy="592209"/>
          </a:xfrm>
          <a:prstGeom prst="rect">
            <a:avLst/>
          </a:prstGeom>
        </p:spPr>
      </p:pic>
      <p:sp>
        <p:nvSpPr>
          <p:cNvPr id="12" name="Abgerundetes Rechteck 8">
            <a:extLst>
              <a:ext uri="{FF2B5EF4-FFF2-40B4-BE49-F238E27FC236}">
                <a16:creationId xmlns:a16="http://schemas.microsoft.com/office/drawing/2014/main" id="{30D7F9CD-8B83-4F18-B10F-001936C27D9A}"/>
              </a:ext>
            </a:extLst>
          </p:cNvPr>
          <p:cNvSpPr/>
          <p:nvPr userDrawn="1"/>
        </p:nvSpPr>
        <p:spPr>
          <a:xfrm>
            <a:off x="12560400" y="5407843"/>
            <a:ext cx="1800000" cy="1450157"/>
          </a:xfrm>
          <a:prstGeom prst="roundRect">
            <a:avLst>
              <a:gd name="adj" fmla="val 0"/>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rPr>
              <a:t>The animation</a:t>
            </a:r>
            <a:r>
              <a:rPr lang="en-US" sz="1100" dirty="0">
                <a:solidFill>
                  <a:schemeClr val="tx1"/>
                </a:solidFill>
                <a:latin typeface="+mn-lt"/>
              </a:rPr>
              <a:t> </a:t>
            </a:r>
            <a:r>
              <a:rPr lang="en-US" sz="1100" dirty="0">
                <a:solidFill>
                  <a:schemeClr val="bg1"/>
                </a:solidFill>
                <a:latin typeface="+mn-lt"/>
              </a:rPr>
              <a:t>of the dot pulse </a:t>
            </a:r>
            <a:r>
              <a:rPr lang="en-US" sz="1100" dirty="0">
                <a:solidFill>
                  <a:schemeClr val="tx1"/>
                </a:solidFill>
                <a:latin typeface="+mn-lt"/>
              </a:rPr>
              <a:t>can be </a:t>
            </a:r>
            <a:r>
              <a:rPr lang="en-US" sz="1100" dirty="0">
                <a:solidFill>
                  <a:schemeClr val="tx1"/>
                </a:solidFill>
              </a:rPr>
              <a:t>optionally  </a:t>
            </a:r>
            <a:r>
              <a:rPr lang="en-US" sz="1100" dirty="0">
                <a:solidFill>
                  <a:schemeClr val="tx1"/>
                </a:solidFill>
                <a:latin typeface="+mn-lt"/>
              </a:rPr>
              <a:t>switched off on the master layout.</a:t>
            </a:r>
          </a:p>
          <a:p>
            <a:endParaRPr lang="en-US" sz="1100" dirty="0">
              <a:solidFill>
                <a:schemeClr val="bg1"/>
              </a:solidFill>
              <a:latin typeface="+mn-lt"/>
            </a:endParaRPr>
          </a:p>
          <a:p>
            <a:r>
              <a:rPr lang="en-US" sz="1100" dirty="0">
                <a:solidFill>
                  <a:schemeClr val="bg1"/>
                </a:solidFill>
                <a:latin typeface="+mn-lt"/>
              </a:rPr>
              <a:t>Go to View &gt; Slide Master</a:t>
            </a:r>
          </a:p>
          <a:p>
            <a:r>
              <a:rPr lang="en-US" sz="1100" dirty="0">
                <a:solidFill>
                  <a:schemeClr val="bg1"/>
                </a:solidFill>
                <a:latin typeface="+mn-lt"/>
              </a:rPr>
              <a:t>After that go to Animations &gt; Animations Pane.</a:t>
            </a:r>
          </a:p>
        </p:txBody>
      </p:sp>
      <p:pic>
        <p:nvPicPr>
          <p:cNvPr id="13" name="Dot pulse">
            <a:extLst>
              <a:ext uri="{FF2B5EF4-FFF2-40B4-BE49-F238E27FC236}">
                <a16:creationId xmlns:a16="http://schemas.microsoft.com/office/drawing/2014/main" id="{308C3086-C876-432D-8B3E-89699301CAE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380232" y="5999014"/>
            <a:ext cx="2826000" cy="144267"/>
          </a:xfrm>
          <a:prstGeom prst="rect">
            <a:avLst/>
          </a:prstGeom>
        </p:spPr>
      </p:pic>
      <p:sp>
        <p:nvSpPr>
          <p:cNvPr id="14" name="Abgerundetes Rechteck 8">
            <a:extLst>
              <a:ext uri="{FF2B5EF4-FFF2-40B4-BE49-F238E27FC236}">
                <a16:creationId xmlns:a16="http://schemas.microsoft.com/office/drawing/2014/main" id="{F28C118A-C910-4A30-B1F0-95D02F39904B}"/>
              </a:ext>
            </a:extLst>
          </p:cNvPr>
          <p:cNvSpPr/>
          <p:nvPr userDrawn="1"/>
        </p:nvSpPr>
        <p:spPr>
          <a:xfrm>
            <a:off x="12560400" y="4655790"/>
            <a:ext cx="1800000" cy="624002"/>
          </a:xfrm>
          <a:prstGeom prst="roundRect">
            <a:avLst>
              <a:gd name="adj" fmla="val 0"/>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mn-lt"/>
              </a:rPr>
              <a:t>Select </a:t>
            </a:r>
            <a:r>
              <a:rPr lang="en-GB" sz="1100" b="1" dirty="0">
                <a:solidFill>
                  <a:schemeClr val="tx1"/>
                </a:solidFill>
                <a:latin typeface="+mn-lt"/>
              </a:rPr>
              <a:t>additional title motifs </a:t>
            </a:r>
            <a:r>
              <a:rPr lang="en-GB" sz="1100" b="0" dirty="0">
                <a:solidFill>
                  <a:schemeClr val="tx1"/>
                </a:solidFill>
                <a:latin typeface="+mn-lt"/>
              </a:rPr>
              <a:t>from the separate PPT </a:t>
            </a:r>
            <a:br>
              <a:rPr lang="en-GB" sz="1100" b="0" dirty="0">
                <a:solidFill>
                  <a:schemeClr val="tx1"/>
                </a:solidFill>
                <a:latin typeface="+mn-lt"/>
              </a:rPr>
            </a:br>
            <a:r>
              <a:rPr lang="en-GB" sz="1100" b="0" dirty="0">
                <a:solidFill>
                  <a:schemeClr val="tx1"/>
                </a:solidFill>
                <a:latin typeface="+mn-lt"/>
              </a:rPr>
              <a:t>“Title variations”.</a:t>
            </a:r>
            <a:endParaRPr lang="en-US" sz="1100" dirty="0">
              <a:solidFill>
                <a:schemeClr val="bg1"/>
              </a:solidFill>
              <a:latin typeface="+mn-lt"/>
            </a:endParaRPr>
          </a:p>
        </p:txBody>
      </p:sp>
      <p:grpSp>
        <p:nvGrpSpPr>
          <p:cNvPr id="15" name="Marker">
            <a:extLst>
              <a:ext uri="{FF2B5EF4-FFF2-40B4-BE49-F238E27FC236}">
                <a16:creationId xmlns:a16="http://schemas.microsoft.com/office/drawing/2014/main" id="{203C11FA-C801-422E-9F79-C2E5974841E6}"/>
              </a:ext>
            </a:extLst>
          </p:cNvPr>
          <p:cNvGrpSpPr/>
          <p:nvPr userDrawn="1"/>
        </p:nvGrpSpPr>
        <p:grpSpPr>
          <a:xfrm>
            <a:off x="-468000" y="-360000"/>
            <a:ext cx="12999600" cy="7578000"/>
            <a:chOff x="-468000" y="-360000"/>
            <a:chExt cx="12999600" cy="7578000"/>
          </a:xfrm>
        </p:grpSpPr>
        <p:cxnSp>
          <p:nvCxnSpPr>
            <p:cNvPr id="16" name="Gerade Verbindung 40">
              <a:extLst>
                <a:ext uri="{FF2B5EF4-FFF2-40B4-BE49-F238E27FC236}">
                  <a16:creationId xmlns:a16="http://schemas.microsoft.com/office/drawing/2014/main" id="{D031BCF9-84E8-418E-8AEE-B4A2B10E5918}"/>
                </a:ext>
              </a:extLst>
            </p:cNvPr>
            <p:cNvCxnSpPr/>
            <p:nvPr userDrawn="1"/>
          </p:nvCxnSpPr>
          <p:spPr>
            <a:xfrm>
              <a:off x="540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Gerade Verbindung 42">
              <a:extLst>
                <a:ext uri="{FF2B5EF4-FFF2-40B4-BE49-F238E27FC236}">
                  <a16:creationId xmlns:a16="http://schemas.microsoft.com/office/drawing/2014/main" id="{1D25D2D7-52B1-4264-905E-74357A728837}"/>
                </a:ext>
              </a:extLst>
            </p:cNvPr>
            <p:cNvCxnSpPr/>
            <p:nvPr userDrawn="1"/>
          </p:nvCxnSpPr>
          <p:spPr>
            <a:xfrm>
              <a:off x="540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Gerade Verbindung 45">
              <a:extLst>
                <a:ext uri="{FF2B5EF4-FFF2-40B4-BE49-F238E27FC236}">
                  <a16:creationId xmlns:a16="http://schemas.microsoft.com/office/drawing/2014/main" id="{85ECCCE4-B347-4562-8B5B-B3E088D3D159}"/>
                </a:ext>
              </a:extLst>
            </p:cNvPr>
            <p:cNvCxnSpPr/>
            <p:nvPr userDrawn="1"/>
          </p:nvCxnSpPr>
          <p:spPr>
            <a:xfrm>
              <a:off x="129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Gerade Verbindung 46">
              <a:extLst>
                <a:ext uri="{FF2B5EF4-FFF2-40B4-BE49-F238E27FC236}">
                  <a16:creationId xmlns:a16="http://schemas.microsoft.com/office/drawing/2014/main" id="{315FF164-B668-4C95-AEA8-E6F5CC67C93A}"/>
                </a:ext>
              </a:extLst>
            </p:cNvPr>
            <p:cNvCxnSpPr/>
            <p:nvPr userDrawn="1"/>
          </p:nvCxnSpPr>
          <p:spPr>
            <a:xfrm>
              <a:off x="129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Gerade Verbindung 48">
              <a:extLst>
                <a:ext uri="{FF2B5EF4-FFF2-40B4-BE49-F238E27FC236}">
                  <a16:creationId xmlns:a16="http://schemas.microsoft.com/office/drawing/2014/main" id="{36C0B5C8-A467-47E4-ACF3-2FCB141DA49B}"/>
                </a:ext>
              </a:extLst>
            </p:cNvPr>
            <p:cNvCxnSpPr/>
            <p:nvPr userDrawn="1"/>
          </p:nvCxnSpPr>
          <p:spPr>
            <a:xfrm>
              <a:off x="147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Gerade Verbindung 49">
              <a:extLst>
                <a:ext uri="{FF2B5EF4-FFF2-40B4-BE49-F238E27FC236}">
                  <a16:creationId xmlns:a16="http://schemas.microsoft.com/office/drawing/2014/main" id="{8A8AE28F-68E3-4218-952B-C0FB3F688811}"/>
                </a:ext>
              </a:extLst>
            </p:cNvPr>
            <p:cNvCxnSpPr/>
            <p:nvPr userDrawn="1"/>
          </p:nvCxnSpPr>
          <p:spPr>
            <a:xfrm>
              <a:off x="147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 Verbindung 51">
              <a:extLst>
                <a:ext uri="{FF2B5EF4-FFF2-40B4-BE49-F238E27FC236}">
                  <a16:creationId xmlns:a16="http://schemas.microsoft.com/office/drawing/2014/main" id="{3882FEFD-B94C-4415-AE3C-8086BDD12083}"/>
                </a:ext>
              </a:extLst>
            </p:cNvPr>
            <p:cNvCxnSpPr/>
            <p:nvPr userDrawn="1"/>
          </p:nvCxnSpPr>
          <p:spPr>
            <a:xfrm>
              <a:off x="223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Gerade Verbindung 52">
              <a:extLst>
                <a:ext uri="{FF2B5EF4-FFF2-40B4-BE49-F238E27FC236}">
                  <a16:creationId xmlns:a16="http://schemas.microsoft.com/office/drawing/2014/main" id="{9E1DB1E3-A940-41E6-9F3A-36C5C8601D04}"/>
                </a:ext>
              </a:extLst>
            </p:cNvPr>
            <p:cNvCxnSpPr/>
            <p:nvPr userDrawn="1"/>
          </p:nvCxnSpPr>
          <p:spPr>
            <a:xfrm>
              <a:off x="223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 Verbindung 54">
              <a:extLst>
                <a:ext uri="{FF2B5EF4-FFF2-40B4-BE49-F238E27FC236}">
                  <a16:creationId xmlns:a16="http://schemas.microsoft.com/office/drawing/2014/main" id="{323BB452-D519-4469-9765-A3C850B79D11}"/>
                </a:ext>
              </a:extLst>
            </p:cNvPr>
            <p:cNvCxnSpPr/>
            <p:nvPr userDrawn="1"/>
          </p:nvCxnSpPr>
          <p:spPr>
            <a:xfrm>
              <a:off x="241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Gerade Verbindung 55">
              <a:extLst>
                <a:ext uri="{FF2B5EF4-FFF2-40B4-BE49-F238E27FC236}">
                  <a16:creationId xmlns:a16="http://schemas.microsoft.com/office/drawing/2014/main" id="{29051F2C-2511-4120-AC66-085B495C7FA1}"/>
                </a:ext>
              </a:extLst>
            </p:cNvPr>
            <p:cNvCxnSpPr/>
            <p:nvPr userDrawn="1"/>
          </p:nvCxnSpPr>
          <p:spPr>
            <a:xfrm>
              <a:off x="241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Gerade Verbindung 57">
              <a:extLst>
                <a:ext uri="{FF2B5EF4-FFF2-40B4-BE49-F238E27FC236}">
                  <a16:creationId xmlns:a16="http://schemas.microsoft.com/office/drawing/2014/main" id="{3430B135-E97B-47D7-8172-AFD15657CFE1}"/>
                </a:ext>
              </a:extLst>
            </p:cNvPr>
            <p:cNvCxnSpPr/>
            <p:nvPr userDrawn="1"/>
          </p:nvCxnSpPr>
          <p:spPr>
            <a:xfrm>
              <a:off x="31781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8" name="Gerade Verbindung 58">
              <a:extLst>
                <a:ext uri="{FF2B5EF4-FFF2-40B4-BE49-F238E27FC236}">
                  <a16:creationId xmlns:a16="http://schemas.microsoft.com/office/drawing/2014/main" id="{2C069331-5413-4B72-9AEA-08F8ADCC6545}"/>
                </a:ext>
              </a:extLst>
            </p:cNvPr>
            <p:cNvCxnSpPr/>
            <p:nvPr userDrawn="1"/>
          </p:nvCxnSpPr>
          <p:spPr>
            <a:xfrm>
              <a:off x="31781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Gerade Verbindung 60">
              <a:extLst>
                <a:ext uri="{FF2B5EF4-FFF2-40B4-BE49-F238E27FC236}">
                  <a16:creationId xmlns:a16="http://schemas.microsoft.com/office/drawing/2014/main" id="{D07E6B36-BA28-4E87-91F8-55139D3C3365}"/>
                </a:ext>
              </a:extLst>
            </p:cNvPr>
            <p:cNvCxnSpPr/>
            <p:nvPr userDrawn="1"/>
          </p:nvCxnSpPr>
          <p:spPr>
            <a:xfrm>
              <a:off x="335915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Gerade Verbindung 61">
              <a:extLst>
                <a:ext uri="{FF2B5EF4-FFF2-40B4-BE49-F238E27FC236}">
                  <a16:creationId xmlns:a16="http://schemas.microsoft.com/office/drawing/2014/main" id="{3C4A2EF8-87AB-4682-A30A-222A2FA12F0E}"/>
                </a:ext>
              </a:extLst>
            </p:cNvPr>
            <p:cNvCxnSpPr/>
            <p:nvPr userDrawn="1"/>
          </p:nvCxnSpPr>
          <p:spPr>
            <a:xfrm>
              <a:off x="335915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Gerade Verbindung 63">
              <a:extLst>
                <a:ext uri="{FF2B5EF4-FFF2-40B4-BE49-F238E27FC236}">
                  <a16:creationId xmlns:a16="http://schemas.microsoft.com/office/drawing/2014/main" id="{6257EF58-8D83-4A04-B443-F526CB33AE20}"/>
                </a:ext>
              </a:extLst>
            </p:cNvPr>
            <p:cNvCxnSpPr/>
            <p:nvPr userDrawn="1"/>
          </p:nvCxnSpPr>
          <p:spPr>
            <a:xfrm>
              <a:off x="4114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Gerade Verbindung 64">
              <a:extLst>
                <a:ext uri="{FF2B5EF4-FFF2-40B4-BE49-F238E27FC236}">
                  <a16:creationId xmlns:a16="http://schemas.microsoft.com/office/drawing/2014/main" id="{63906B93-993A-4648-B44A-2386B2441F01}"/>
                </a:ext>
              </a:extLst>
            </p:cNvPr>
            <p:cNvCxnSpPr/>
            <p:nvPr userDrawn="1"/>
          </p:nvCxnSpPr>
          <p:spPr>
            <a:xfrm>
              <a:off x="4114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Gerade Verbindung 66">
              <a:extLst>
                <a:ext uri="{FF2B5EF4-FFF2-40B4-BE49-F238E27FC236}">
                  <a16:creationId xmlns:a16="http://schemas.microsoft.com/office/drawing/2014/main" id="{B9C31A83-830E-4A5A-8314-DB3E89114FC2}"/>
                </a:ext>
              </a:extLst>
            </p:cNvPr>
            <p:cNvCxnSpPr/>
            <p:nvPr userDrawn="1"/>
          </p:nvCxnSpPr>
          <p:spPr>
            <a:xfrm>
              <a:off x="4295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Gerade Verbindung 67">
              <a:extLst>
                <a:ext uri="{FF2B5EF4-FFF2-40B4-BE49-F238E27FC236}">
                  <a16:creationId xmlns:a16="http://schemas.microsoft.com/office/drawing/2014/main" id="{CC8E7EF9-479C-4DB3-82D2-82C0CCC5D05F}"/>
                </a:ext>
              </a:extLst>
            </p:cNvPr>
            <p:cNvCxnSpPr/>
            <p:nvPr userDrawn="1"/>
          </p:nvCxnSpPr>
          <p:spPr>
            <a:xfrm>
              <a:off x="4295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Gerade Verbindung 69">
              <a:extLst>
                <a:ext uri="{FF2B5EF4-FFF2-40B4-BE49-F238E27FC236}">
                  <a16:creationId xmlns:a16="http://schemas.microsoft.com/office/drawing/2014/main" id="{BFC9E558-F3F8-4DAF-A516-33495045A13B}"/>
                </a:ext>
              </a:extLst>
            </p:cNvPr>
            <p:cNvCxnSpPr/>
            <p:nvPr userDrawn="1"/>
          </p:nvCxnSpPr>
          <p:spPr>
            <a:xfrm>
              <a:off x="5054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Gerade Verbindung 70">
              <a:extLst>
                <a:ext uri="{FF2B5EF4-FFF2-40B4-BE49-F238E27FC236}">
                  <a16:creationId xmlns:a16="http://schemas.microsoft.com/office/drawing/2014/main" id="{0504A52C-3752-40E6-95AB-794C2A68CC89}"/>
                </a:ext>
              </a:extLst>
            </p:cNvPr>
            <p:cNvCxnSpPr/>
            <p:nvPr userDrawn="1"/>
          </p:nvCxnSpPr>
          <p:spPr>
            <a:xfrm>
              <a:off x="5054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Gerade Verbindung 72">
              <a:extLst>
                <a:ext uri="{FF2B5EF4-FFF2-40B4-BE49-F238E27FC236}">
                  <a16:creationId xmlns:a16="http://schemas.microsoft.com/office/drawing/2014/main" id="{9BB79F82-2710-4AE1-BD2A-100F090EF68F}"/>
                </a:ext>
              </a:extLst>
            </p:cNvPr>
            <p:cNvCxnSpPr/>
            <p:nvPr userDrawn="1"/>
          </p:nvCxnSpPr>
          <p:spPr>
            <a:xfrm>
              <a:off x="52355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Gerade Verbindung 73">
              <a:extLst>
                <a:ext uri="{FF2B5EF4-FFF2-40B4-BE49-F238E27FC236}">
                  <a16:creationId xmlns:a16="http://schemas.microsoft.com/office/drawing/2014/main" id="{F36F7042-6F55-4FCB-BDE4-BD8F2223A01E}"/>
                </a:ext>
              </a:extLst>
            </p:cNvPr>
            <p:cNvCxnSpPr/>
            <p:nvPr userDrawn="1"/>
          </p:nvCxnSpPr>
          <p:spPr>
            <a:xfrm>
              <a:off x="52355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9" name="Gerade Verbindung 75">
              <a:extLst>
                <a:ext uri="{FF2B5EF4-FFF2-40B4-BE49-F238E27FC236}">
                  <a16:creationId xmlns:a16="http://schemas.microsoft.com/office/drawing/2014/main" id="{9C257BB2-225E-4BCC-873B-4B1BD0C0F232}"/>
                </a:ext>
              </a:extLst>
            </p:cNvPr>
            <p:cNvCxnSpPr/>
            <p:nvPr userDrawn="1"/>
          </p:nvCxnSpPr>
          <p:spPr>
            <a:xfrm>
              <a:off x="59944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Gerade Verbindung 76">
              <a:extLst>
                <a:ext uri="{FF2B5EF4-FFF2-40B4-BE49-F238E27FC236}">
                  <a16:creationId xmlns:a16="http://schemas.microsoft.com/office/drawing/2014/main" id="{8FEFE920-8C03-4463-975F-E8447FB83B5E}"/>
                </a:ext>
              </a:extLst>
            </p:cNvPr>
            <p:cNvCxnSpPr/>
            <p:nvPr userDrawn="1"/>
          </p:nvCxnSpPr>
          <p:spPr>
            <a:xfrm>
              <a:off x="59944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Gerade Verbindung 78">
              <a:extLst>
                <a:ext uri="{FF2B5EF4-FFF2-40B4-BE49-F238E27FC236}">
                  <a16:creationId xmlns:a16="http://schemas.microsoft.com/office/drawing/2014/main" id="{B158C3D5-4534-4AB7-8811-788588FA1D5A}"/>
                </a:ext>
              </a:extLst>
            </p:cNvPr>
            <p:cNvCxnSpPr/>
            <p:nvPr userDrawn="1"/>
          </p:nvCxnSpPr>
          <p:spPr>
            <a:xfrm>
              <a:off x="61753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Gerade Verbindung 79">
              <a:extLst>
                <a:ext uri="{FF2B5EF4-FFF2-40B4-BE49-F238E27FC236}">
                  <a16:creationId xmlns:a16="http://schemas.microsoft.com/office/drawing/2014/main" id="{22FBA77D-965C-4C41-9021-507DE370743D}"/>
                </a:ext>
              </a:extLst>
            </p:cNvPr>
            <p:cNvCxnSpPr/>
            <p:nvPr userDrawn="1"/>
          </p:nvCxnSpPr>
          <p:spPr>
            <a:xfrm>
              <a:off x="61753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Gerade Verbindung 81">
              <a:extLst>
                <a:ext uri="{FF2B5EF4-FFF2-40B4-BE49-F238E27FC236}">
                  <a16:creationId xmlns:a16="http://schemas.microsoft.com/office/drawing/2014/main" id="{867B7C5F-B47A-444D-8880-87F0716A71B5}"/>
                </a:ext>
              </a:extLst>
            </p:cNvPr>
            <p:cNvCxnSpPr/>
            <p:nvPr userDrawn="1"/>
          </p:nvCxnSpPr>
          <p:spPr>
            <a:xfrm>
              <a:off x="6934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Gerade Verbindung 82">
              <a:extLst>
                <a:ext uri="{FF2B5EF4-FFF2-40B4-BE49-F238E27FC236}">
                  <a16:creationId xmlns:a16="http://schemas.microsoft.com/office/drawing/2014/main" id="{317C26FD-B9F6-47B4-BC29-771058AC8F2E}"/>
                </a:ext>
              </a:extLst>
            </p:cNvPr>
            <p:cNvCxnSpPr/>
            <p:nvPr userDrawn="1"/>
          </p:nvCxnSpPr>
          <p:spPr>
            <a:xfrm>
              <a:off x="6934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Gerade Verbindung 84">
              <a:extLst>
                <a:ext uri="{FF2B5EF4-FFF2-40B4-BE49-F238E27FC236}">
                  <a16:creationId xmlns:a16="http://schemas.microsoft.com/office/drawing/2014/main" id="{43CC7CA0-655B-49B5-B948-1E68522B6157}"/>
                </a:ext>
              </a:extLst>
            </p:cNvPr>
            <p:cNvCxnSpPr/>
            <p:nvPr userDrawn="1"/>
          </p:nvCxnSpPr>
          <p:spPr>
            <a:xfrm>
              <a:off x="7114826"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Gerade Verbindung 85">
              <a:extLst>
                <a:ext uri="{FF2B5EF4-FFF2-40B4-BE49-F238E27FC236}">
                  <a16:creationId xmlns:a16="http://schemas.microsoft.com/office/drawing/2014/main" id="{6FBD5E04-E84B-45D5-A232-6FC4F81AD25E}"/>
                </a:ext>
              </a:extLst>
            </p:cNvPr>
            <p:cNvCxnSpPr/>
            <p:nvPr userDrawn="1"/>
          </p:nvCxnSpPr>
          <p:spPr>
            <a:xfrm>
              <a:off x="7114826"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Gerade Verbindung 87">
              <a:extLst>
                <a:ext uri="{FF2B5EF4-FFF2-40B4-BE49-F238E27FC236}">
                  <a16:creationId xmlns:a16="http://schemas.microsoft.com/office/drawing/2014/main" id="{8D6CA0C7-3FA0-44C0-994A-3BBC4C546525}"/>
                </a:ext>
              </a:extLst>
            </p:cNvPr>
            <p:cNvCxnSpPr/>
            <p:nvPr userDrawn="1"/>
          </p:nvCxnSpPr>
          <p:spPr>
            <a:xfrm>
              <a:off x="7874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Gerade Verbindung 88">
              <a:extLst>
                <a:ext uri="{FF2B5EF4-FFF2-40B4-BE49-F238E27FC236}">
                  <a16:creationId xmlns:a16="http://schemas.microsoft.com/office/drawing/2014/main" id="{877272A0-7777-4F51-AD84-F1F92B270336}"/>
                </a:ext>
              </a:extLst>
            </p:cNvPr>
            <p:cNvCxnSpPr/>
            <p:nvPr userDrawn="1"/>
          </p:nvCxnSpPr>
          <p:spPr>
            <a:xfrm>
              <a:off x="7874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 Verbindung 90">
              <a:extLst>
                <a:ext uri="{FF2B5EF4-FFF2-40B4-BE49-F238E27FC236}">
                  <a16:creationId xmlns:a16="http://schemas.microsoft.com/office/drawing/2014/main" id="{74DE5DBA-63A1-4777-8047-C7BFADB2D2AB}"/>
                </a:ext>
              </a:extLst>
            </p:cNvPr>
            <p:cNvCxnSpPr/>
            <p:nvPr userDrawn="1"/>
          </p:nvCxnSpPr>
          <p:spPr>
            <a:xfrm>
              <a:off x="80549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 Verbindung 91">
              <a:extLst>
                <a:ext uri="{FF2B5EF4-FFF2-40B4-BE49-F238E27FC236}">
                  <a16:creationId xmlns:a16="http://schemas.microsoft.com/office/drawing/2014/main" id="{DF58D9B6-961F-4D33-AC18-7AE5FA8F3E6C}"/>
                </a:ext>
              </a:extLst>
            </p:cNvPr>
            <p:cNvCxnSpPr/>
            <p:nvPr userDrawn="1"/>
          </p:nvCxnSpPr>
          <p:spPr>
            <a:xfrm>
              <a:off x="80549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Gerade Verbindung 93">
              <a:extLst>
                <a:ext uri="{FF2B5EF4-FFF2-40B4-BE49-F238E27FC236}">
                  <a16:creationId xmlns:a16="http://schemas.microsoft.com/office/drawing/2014/main" id="{21659B66-2B95-4CF8-8F6F-A9AE6FCEADC4}"/>
                </a:ext>
              </a:extLst>
            </p:cNvPr>
            <p:cNvCxnSpPr/>
            <p:nvPr userDrawn="1"/>
          </p:nvCxnSpPr>
          <p:spPr>
            <a:xfrm>
              <a:off x="8813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 Verbindung 94">
              <a:extLst>
                <a:ext uri="{FF2B5EF4-FFF2-40B4-BE49-F238E27FC236}">
                  <a16:creationId xmlns:a16="http://schemas.microsoft.com/office/drawing/2014/main" id="{3D19B761-521D-48E5-AA1C-F5C30B8A3CC3}"/>
                </a:ext>
              </a:extLst>
            </p:cNvPr>
            <p:cNvCxnSpPr/>
            <p:nvPr userDrawn="1"/>
          </p:nvCxnSpPr>
          <p:spPr>
            <a:xfrm>
              <a:off x="8813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 Verbindung 96">
              <a:extLst>
                <a:ext uri="{FF2B5EF4-FFF2-40B4-BE49-F238E27FC236}">
                  <a16:creationId xmlns:a16="http://schemas.microsoft.com/office/drawing/2014/main" id="{D9E491F3-912F-4B84-B4DD-2DFF3278FA94}"/>
                </a:ext>
              </a:extLst>
            </p:cNvPr>
            <p:cNvCxnSpPr/>
            <p:nvPr userDrawn="1"/>
          </p:nvCxnSpPr>
          <p:spPr>
            <a:xfrm>
              <a:off x="8994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97">
              <a:extLst>
                <a:ext uri="{FF2B5EF4-FFF2-40B4-BE49-F238E27FC236}">
                  <a16:creationId xmlns:a16="http://schemas.microsoft.com/office/drawing/2014/main" id="{C4221A51-0C53-4EFE-912B-CA87AC2DC1DD}"/>
                </a:ext>
              </a:extLst>
            </p:cNvPr>
            <p:cNvCxnSpPr/>
            <p:nvPr userDrawn="1"/>
          </p:nvCxnSpPr>
          <p:spPr>
            <a:xfrm>
              <a:off x="8994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Gerade Verbindung 99">
              <a:extLst>
                <a:ext uri="{FF2B5EF4-FFF2-40B4-BE49-F238E27FC236}">
                  <a16:creationId xmlns:a16="http://schemas.microsoft.com/office/drawing/2014/main" id="{9CA6994E-1B4A-4E05-A3D4-3583EA04880D}"/>
                </a:ext>
              </a:extLst>
            </p:cNvPr>
            <p:cNvCxnSpPr/>
            <p:nvPr userDrawn="1"/>
          </p:nvCxnSpPr>
          <p:spPr>
            <a:xfrm>
              <a:off x="9751003"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 Verbindung 100">
              <a:extLst>
                <a:ext uri="{FF2B5EF4-FFF2-40B4-BE49-F238E27FC236}">
                  <a16:creationId xmlns:a16="http://schemas.microsoft.com/office/drawing/2014/main" id="{664579E4-BC0D-4958-946A-B6BAFBA42376}"/>
                </a:ext>
              </a:extLst>
            </p:cNvPr>
            <p:cNvCxnSpPr/>
            <p:nvPr userDrawn="1"/>
          </p:nvCxnSpPr>
          <p:spPr>
            <a:xfrm>
              <a:off x="9751003"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Gerade Verbindung 102">
              <a:extLst>
                <a:ext uri="{FF2B5EF4-FFF2-40B4-BE49-F238E27FC236}">
                  <a16:creationId xmlns:a16="http://schemas.microsoft.com/office/drawing/2014/main" id="{6CA6B543-E849-4BE2-B037-7395D0979AEF}"/>
                </a:ext>
              </a:extLst>
            </p:cNvPr>
            <p:cNvCxnSpPr/>
            <p:nvPr userDrawn="1"/>
          </p:nvCxnSpPr>
          <p:spPr>
            <a:xfrm>
              <a:off x="9928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rade Verbindung 103">
              <a:extLst>
                <a:ext uri="{FF2B5EF4-FFF2-40B4-BE49-F238E27FC236}">
                  <a16:creationId xmlns:a16="http://schemas.microsoft.com/office/drawing/2014/main" id="{B9940D95-8960-4063-942F-55A28C7A2B0A}"/>
                </a:ext>
              </a:extLst>
            </p:cNvPr>
            <p:cNvCxnSpPr/>
            <p:nvPr userDrawn="1"/>
          </p:nvCxnSpPr>
          <p:spPr>
            <a:xfrm>
              <a:off x="9928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Gerade Verbindung 105">
              <a:extLst>
                <a:ext uri="{FF2B5EF4-FFF2-40B4-BE49-F238E27FC236}">
                  <a16:creationId xmlns:a16="http://schemas.microsoft.com/office/drawing/2014/main" id="{D00674EB-F78E-4C40-A700-5F7C74AEAEE2}"/>
                </a:ext>
              </a:extLst>
            </p:cNvPr>
            <p:cNvCxnSpPr/>
            <p:nvPr userDrawn="1"/>
          </p:nvCxnSpPr>
          <p:spPr>
            <a:xfrm>
              <a:off x="10690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Gerade Verbindung 106">
              <a:extLst>
                <a:ext uri="{FF2B5EF4-FFF2-40B4-BE49-F238E27FC236}">
                  <a16:creationId xmlns:a16="http://schemas.microsoft.com/office/drawing/2014/main" id="{0DCA50F4-A9B2-428A-AA54-4B8B1917B2ED}"/>
                </a:ext>
              </a:extLst>
            </p:cNvPr>
            <p:cNvCxnSpPr/>
            <p:nvPr userDrawn="1"/>
          </p:nvCxnSpPr>
          <p:spPr>
            <a:xfrm>
              <a:off x="10690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Gerade Verbindung 108">
              <a:extLst>
                <a:ext uri="{FF2B5EF4-FFF2-40B4-BE49-F238E27FC236}">
                  <a16:creationId xmlns:a16="http://schemas.microsoft.com/office/drawing/2014/main" id="{CA5ECE16-73D5-46E1-B089-9B7169059B79}"/>
                </a:ext>
              </a:extLst>
            </p:cNvPr>
            <p:cNvCxnSpPr/>
            <p:nvPr userDrawn="1"/>
          </p:nvCxnSpPr>
          <p:spPr>
            <a:xfrm>
              <a:off x="108680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Gerade Verbindung 109">
              <a:extLst>
                <a:ext uri="{FF2B5EF4-FFF2-40B4-BE49-F238E27FC236}">
                  <a16:creationId xmlns:a16="http://schemas.microsoft.com/office/drawing/2014/main" id="{A9717020-CD0B-4476-B79C-3D756C65F958}"/>
                </a:ext>
              </a:extLst>
            </p:cNvPr>
            <p:cNvCxnSpPr/>
            <p:nvPr userDrawn="1"/>
          </p:nvCxnSpPr>
          <p:spPr>
            <a:xfrm>
              <a:off x="108680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3" name="Gerade Verbindung 111">
              <a:extLst>
                <a:ext uri="{FF2B5EF4-FFF2-40B4-BE49-F238E27FC236}">
                  <a16:creationId xmlns:a16="http://schemas.microsoft.com/office/drawing/2014/main" id="{8B06A486-9375-4512-827A-9BAEC13DE8FC}"/>
                </a:ext>
              </a:extLst>
            </p:cNvPr>
            <p:cNvCxnSpPr/>
            <p:nvPr userDrawn="1"/>
          </p:nvCxnSpPr>
          <p:spPr>
            <a:xfrm>
              <a:off x="11628438"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Gerade Verbindung 112">
              <a:extLst>
                <a:ext uri="{FF2B5EF4-FFF2-40B4-BE49-F238E27FC236}">
                  <a16:creationId xmlns:a16="http://schemas.microsoft.com/office/drawing/2014/main" id="{92619BC7-7172-44EB-AAB6-52A42888788A}"/>
                </a:ext>
              </a:extLst>
            </p:cNvPr>
            <p:cNvCxnSpPr/>
            <p:nvPr userDrawn="1"/>
          </p:nvCxnSpPr>
          <p:spPr>
            <a:xfrm>
              <a:off x="11628438"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Gerade Verbindung 114">
              <a:extLst>
                <a:ext uri="{FF2B5EF4-FFF2-40B4-BE49-F238E27FC236}">
                  <a16:creationId xmlns:a16="http://schemas.microsoft.com/office/drawing/2014/main" id="{FDB24C7D-14A7-40A1-B129-2B27A7DC201A}"/>
                </a:ext>
              </a:extLst>
            </p:cNvPr>
            <p:cNvCxnSpPr/>
            <p:nvPr userDrawn="1"/>
          </p:nvCxnSpPr>
          <p:spPr>
            <a:xfrm rot="5400000">
              <a:off x="-3600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6" name="Gerade Verbindung 116">
              <a:extLst>
                <a:ext uri="{FF2B5EF4-FFF2-40B4-BE49-F238E27FC236}">
                  <a16:creationId xmlns:a16="http://schemas.microsoft.com/office/drawing/2014/main" id="{AC339FA9-9FFA-48BD-A241-A1DAEFB32F09}"/>
                </a:ext>
              </a:extLst>
            </p:cNvPr>
            <p:cNvCxnSpPr/>
            <p:nvPr userDrawn="1"/>
          </p:nvCxnSpPr>
          <p:spPr>
            <a:xfrm rot="5400000">
              <a:off x="-3600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7" name="Gerade Verbindung 117">
              <a:extLst>
                <a:ext uri="{FF2B5EF4-FFF2-40B4-BE49-F238E27FC236}">
                  <a16:creationId xmlns:a16="http://schemas.microsoft.com/office/drawing/2014/main" id="{A4849DAA-078A-4163-9703-070F6832D1A7}"/>
                </a:ext>
              </a:extLst>
            </p:cNvPr>
            <p:cNvCxnSpPr/>
            <p:nvPr userDrawn="1"/>
          </p:nvCxnSpPr>
          <p:spPr>
            <a:xfrm rot="5400000">
              <a:off x="124236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8" name="Gerade Verbindung 118">
              <a:extLst>
                <a:ext uri="{FF2B5EF4-FFF2-40B4-BE49-F238E27FC236}">
                  <a16:creationId xmlns:a16="http://schemas.microsoft.com/office/drawing/2014/main" id="{56D9B350-C6E2-4B86-8B3B-182430D737AB}"/>
                </a:ext>
              </a:extLst>
            </p:cNvPr>
            <p:cNvCxnSpPr/>
            <p:nvPr userDrawn="1"/>
          </p:nvCxnSpPr>
          <p:spPr>
            <a:xfrm rot="5400000">
              <a:off x="124236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4149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Text and Picture White">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lvl1pPr>
              <a:defRPr/>
            </a:lvl1pPr>
          </a:lstStyle>
          <a:p>
            <a:r>
              <a:rPr lang="en-US" noProof="0" dirty="0"/>
              <a:t>Title Calibri Bold 28 </a:t>
            </a:r>
            <a:r>
              <a:rPr lang="en-US" noProof="0" dirty="0" err="1"/>
              <a:t>pt</a:t>
            </a:r>
            <a:endParaRPr lang="en-US" noProof="0" dirty="0"/>
          </a:p>
        </p:txBody>
      </p:sp>
      <p:sp>
        <p:nvSpPr>
          <p:cNvPr id="5" name="Content">
            <a:extLst>
              <a:ext uri="{FF2B5EF4-FFF2-40B4-BE49-F238E27FC236}">
                <a16:creationId xmlns:a16="http://schemas.microsoft.com/office/drawing/2014/main" id="{9C6F4BCA-FA11-41BC-899F-4225802B0BFB}"/>
              </a:ext>
            </a:extLst>
          </p:cNvPr>
          <p:cNvSpPr>
            <a:spLocks noGrp="1"/>
          </p:cNvSpPr>
          <p:nvPr>
            <p:ph sz="quarter" idx="19" hasCustomPrompt="1"/>
          </p:nvPr>
        </p:nvSpPr>
        <p:spPr>
          <a:xfrm>
            <a:off x="540000" y="1623600"/>
            <a:ext cx="45108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3" name="Picture placeholder"/>
          <p:cNvSpPr>
            <a:spLocks noGrp="1"/>
          </p:cNvSpPr>
          <p:nvPr>
            <p:ph type="pic" sz="quarter" idx="17" hasCustomPrompt="1"/>
          </p:nvPr>
        </p:nvSpPr>
        <p:spPr>
          <a:xfrm>
            <a:off x="6175375" y="1623600"/>
            <a:ext cx="5453063" cy="4572000"/>
          </a:xfrm>
        </p:spPr>
        <p:txBody>
          <a:bodyPr lIns="180000" tIns="180000" rIns="180000" bIns="180000"/>
          <a:lstStyle>
            <a:lvl1pPr>
              <a:defRPr b="1"/>
            </a:lvl1pPr>
          </a:lstStyle>
          <a:p>
            <a:r>
              <a:rPr lang="en-US" noProof="0" dirty="0"/>
              <a:t>Add a picture</a:t>
            </a:r>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7" name="Author">
            <a:extLst>
              <a:ext uri="{FF2B5EF4-FFF2-40B4-BE49-F238E27FC236}">
                <a16:creationId xmlns:a16="http://schemas.microsoft.com/office/drawing/2014/main" id="{26CB829D-BCCA-4C81-9883-CB2EF6F5A812}"/>
              </a:ext>
            </a:extLst>
          </p:cNvPr>
          <p:cNvSpPr>
            <a:spLocks noGrp="1"/>
          </p:cNvSpPr>
          <p:nvPr>
            <p:ph type="ftr" sz="quarter" idx="21"/>
          </p:nvPr>
        </p:nvSpPr>
        <p:spPr/>
        <p:txBody>
          <a:bodyPr/>
          <a:lstStyle/>
          <a:p>
            <a:r>
              <a:rPr lang="en-US" dirty="0"/>
              <a:t>Author | Department</a:t>
            </a:r>
          </a:p>
        </p:txBody>
      </p:sp>
      <p:pic>
        <p:nvPicPr>
          <p:cNvPr id="14" name="Siemens Healthineers logo">
            <a:extLst>
              <a:ext uri="{FF2B5EF4-FFF2-40B4-BE49-F238E27FC236}">
                <a16:creationId xmlns:a16="http://schemas.microsoft.com/office/drawing/2014/main" id="{0A0C2692-8EAB-494D-9DDD-3D6F2724AC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23517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Two Text Boxes White">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p>
            <a:r>
              <a:rPr lang="en-US" noProof="0" dirty="0"/>
              <a:t>Title Calibri Bold 28 </a:t>
            </a:r>
            <a:r>
              <a:rPr lang="en-US" noProof="0" dirty="0" err="1"/>
              <a:t>pt</a:t>
            </a:r>
            <a:endParaRPr lang="en-US" noProof="0" dirty="0"/>
          </a:p>
        </p:txBody>
      </p:sp>
      <p:sp>
        <p:nvSpPr>
          <p:cNvPr id="4" name="Content left column">
            <a:extLst>
              <a:ext uri="{FF2B5EF4-FFF2-40B4-BE49-F238E27FC236}">
                <a16:creationId xmlns:a16="http://schemas.microsoft.com/office/drawing/2014/main" id="{4FDBB5BE-FB7F-472A-B808-A79C66F99FE9}"/>
              </a:ext>
            </a:extLst>
          </p:cNvPr>
          <p:cNvSpPr>
            <a:spLocks noGrp="1"/>
          </p:cNvSpPr>
          <p:nvPr>
            <p:ph sz="quarter" idx="23" hasCustomPrompt="1"/>
          </p:nvPr>
        </p:nvSpPr>
        <p:spPr>
          <a:xfrm>
            <a:off x="540000" y="1623600"/>
            <a:ext cx="54540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2" name="Content right column">
            <a:extLst>
              <a:ext uri="{FF2B5EF4-FFF2-40B4-BE49-F238E27FC236}">
                <a16:creationId xmlns:a16="http://schemas.microsoft.com/office/drawing/2014/main" id="{239F9EB4-5513-4EE9-8F49-510E69716E13}"/>
              </a:ext>
            </a:extLst>
          </p:cNvPr>
          <p:cNvSpPr>
            <a:spLocks noGrp="1"/>
          </p:cNvSpPr>
          <p:nvPr>
            <p:ph sz="quarter" idx="24" hasCustomPrompt="1"/>
          </p:nvPr>
        </p:nvSpPr>
        <p:spPr>
          <a:xfrm>
            <a:off x="6174438" y="1623600"/>
            <a:ext cx="54540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lvl1pPr>
          </a:lstStyle>
          <a:p>
            <a:r>
              <a:rPr lang="en-US" dirty="0"/>
              <a:t>Author | Department</a:t>
            </a:r>
          </a:p>
        </p:txBody>
      </p:sp>
      <p:pic>
        <p:nvPicPr>
          <p:cNvPr id="15" name="Siemens Healthineers logo">
            <a:extLst>
              <a:ext uri="{FF2B5EF4-FFF2-40B4-BE49-F238E27FC236}">
                <a16:creationId xmlns:a16="http://schemas.microsoft.com/office/drawing/2014/main" id="{F7C407CE-0992-4EA4-8D73-20B7A51247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288604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Black with margin">
    <p:bg>
      <p:bgPr>
        <a:solidFill>
          <a:schemeClr val="bg1"/>
        </a:solidFill>
        <a:effectLst/>
      </p:bgPr>
    </p:bg>
    <p:spTree>
      <p:nvGrpSpPr>
        <p:cNvPr id="1" name=""/>
        <p:cNvGrpSpPr/>
        <p:nvPr/>
      </p:nvGrpSpPr>
      <p:grpSpPr>
        <a:xfrm>
          <a:off x="0" y="0"/>
          <a:ext cx="0" cy="0"/>
          <a:chOff x="0" y="0"/>
          <a:chExt cx="0" cy="0"/>
        </a:xfrm>
      </p:grpSpPr>
      <p:sp>
        <p:nvSpPr>
          <p:cNvPr id="100" name="Black layer"/>
          <p:cNvSpPr/>
          <p:nvPr userDrawn="1"/>
        </p:nvSpPr>
        <p:spPr bwMode="white">
          <a:xfrm>
            <a:off x="2" y="0"/>
            <a:ext cx="805497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Headline"/>
          <p:cNvSpPr>
            <a:spLocks noGrp="1"/>
          </p:cNvSpPr>
          <p:nvPr>
            <p:ph type="title" hasCustomPrompt="1"/>
          </p:nvPr>
        </p:nvSpPr>
        <p:spPr>
          <a:xfrm>
            <a:off x="540001" y="219599"/>
            <a:ext cx="6394200" cy="832913"/>
          </a:xfrm>
        </p:spPr>
        <p:txBody>
          <a:bodyPr/>
          <a:lstStyle>
            <a:lvl1pPr>
              <a:defRPr/>
            </a:lvl1pPr>
          </a:lstStyle>
          <a:p>
            <a:r>
              <a:rPr lang="en-US" dirty="0"/>
              <a:t>Title Calibri Bold 28 </a:t>
            </a:r>
            <a:r>
              <a:rPr lang="en-US" dirty="0" err="1"/>
              <a:t>pt</a:t>
            </a:r>
            <a:endParaRPr lang="de-DE" dirty="0"/>
          </a:p>
        </p:txBody>
      </p:sp>
      <p:sp>
        <p:nvSpPr>
          <p:cNvPr id="102" name="Content"/>
          <p:cNvSpPr>
            <a:spLocks noGrp="1"/>
          </p:cNvSpPr>
          <p:nvPr>
            <p:ph idx="1" hasCustomPrompt="1"/>
          </p:nvPr>
        </p:nvSpPr>
        <p:spPr>
          <a:xfrm>
            <a:off x="540000" y="1623600"/>
            <a:ext cx="6394200" cy="4572000"/>
          </a:xfrm>
          <a:prstGeom prst="rect">
            <a:avLst/>
          </a:prstGeom>
        </p:spPr>
        <p:txBody>
          <a:bodyPr vert="horz" lIns="0" tIns="0" rIns="0" bIns="0" rtlCol="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4" name="Margin content">
            <a:extLst>
              <a:ext uri="{FF2B5EF4-FFF2-40B4-BE49-F238E27FC236}">
                <a16:creationId xmlns:a16="http://schemas.microsoft.com/office/drawing/2014/main" id="{B7D38A37-9AC1-413C-B8AD-491DCC7608B2}"/>
              </a:ext>
            </a:extLst>
          </p:cNvPr>
          <p:cNvSpPr>
            <a:spLocks noGrp="1"/>
          </p:cNvSpPr>
          <p:nvPr>
            <p:ph type="body" sz="quarter" idx="19" hasCustomPrompt="1"/>
          </p:nvPr>
        </p:nvSpPr>
        <p:spPr>
          <a:xfrm>
            <a:off x="8993188" y="1623600"/>
            <a:ext cx="1874837" cy="1275698"/>
          </a:xfrm>
        </p:spPr>
        <p:txBody>
          <a:bodyPr tIns="144000" bIns="144000">
            <a:spAutoFit/>
          </a:bodyPr>
          <a:lstStyle>
            <a:lvl1pPr>
              <a:defRPr sz="1600"/>
            </a:lvl1pPr>
            <a:lvl2pPr>
              <a:defRPr sz="1600"/>
            </a:lvl2pPr>
            <a:lvl3pPr marL="216000" marR="0" indent="-2160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sz="1600"/>
            </a:lvl3pPr>
            <a:lvl4pPr marL="432000" marR="0" indent="-2160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sz="1600"/>
            </a:lvl4pPr>
            <a:lvl5pPr marL="648000">
              <a:defRPr/>
            </a:lvl5pPr>
          </a:lstStyle>
          <a:p>
            <a:pPr lvl="0"/>
            <a:r>
              <a:rPr lang="en-GB" dirty="0"/>
              <a:t>Calibri Bold 16 </a:t>
            </a:r>
            <a:r>
              <a:rPr lang="en-GB" dirty="0" err="1"/>
              <a:t>pt</a:t>
            </a:r>
            <a:endParaRPr lang="en-GB" dirty="0"/>
          </a:p>
          <a:p>
            <a:pPr lvl="1"/>
            <a:r>
              <a:rPr lang="en-GB" dirty="0"/>
              <a:t>Text Calibri 16 </a:t>
            </a:r>
            <a:r>
              <a:rPr lang="en-GB" dirty="0" err="1"/>
              <a:t>pt</a:t>
            </a:r>
            <a:endParaRPr lang="en-GB" dirty="0"/>
          </a:p>
          <a:p>
            <a:pPr lvl="2"/>
            <a:r>
              <a:rPr lang="en-GB" dirty="0"/>
              <a:t>Text Calibri 16 </a:t>
            </a:r>
            <a:r>
              <a:rPr lang="en-GB" dirty="0" err="1"/>
              <a:t>pt</a:t>
            </a:r>
            <a:endParaRPr lang="en-GB" dirty="0"/>
          </a:p>
          <a:p>
            <a:pPr marL="439200" marR="0" lvl="3" indent="-2196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lang="en-GB" dirty="0"/>
              <a:t>Text Calibri 16 </a:t>
            </a:r>
            <a:r>
              <a:rPr lang="en-GB" dirty="0" err="1"/>
              <a:t>pt</a:t>
            </a:r>
            <a:endParaRPr lang="en-GB" dirty="0"/>
          </a:p>
        </p:txBody>
      </p:sp>
      <p:sp>
        <p:nvSpPr>
          <p:cNvPr id="97"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solidFill>
                  <a:schemeClr val="bg1"/>
                </a:solidFill>
              </a:defRPr>
            </a:lvl1pPr>
          </a:lstStyle>
          <a:p>
            <a:r>
              <a:rPr lang="en-US" dirty="0"/>
              <a:t>Click to add footnote</a:t>
            </a:r>
            <a:br>
              <a:rPr lang="en-US" dirty="0"/>
            </a:br>
            <a:r>
              <a:rPr lang="en-US" dirty="0"/>
              <a:t>second line</a:t>
            </a:r>
          </a:p>
        </p:txBody>
      </p:sp>
      <p:sp>
        <p:nvSpPr>
          <p:cNvPr id="96" name="Author"/>
          <p:cNvSpPr>
            <a:spLocks noGrp="1"/>
          </p:cNvSpPr>
          <p:nvPr>
            <p:ph type="ftr" sz="quarter" idx="17"/>
          </p:nvPr>
        </p:nvSpPr>
        <p:spPr>
          <a:xfrm>
            <a:off x="8054975" y="6340471"/>
            <a:ext cx="3259452" cy="144000"/>
          </a:xfrm>
        </p:spPr>
        <p:txBody>
          <a:bodyPr/>
          <a:lstStyle>
            <a:lvl1pPr>
              <a:lnSpc>
                <a:spcPct val="100000"/>
              </a:lnSpc>
              <a:defRPr>
                <a:solidFill>
                  <a:schemeClr val="tx1"/>
                </a:solidFill>
              </a:defRPr>
            </a:lvl1pPr>
          </a:lstStyle>
          <a:p>
            <a:r>
              <a:rPr lang="en-US" dirty="0"/>
              <a:t>Author | Department</a:t>
            </a:r>
          </a:p>
        </p:txBody>
      </p:sp>
      <p:sp>
        <p:nvSpPr>
          <p:cNvPr id="89" name="Information"/>
          <p:cNvSpPr/>
          <p:nvPr userDrawn="1"/>
        </p:nvSpPr>
        <p:spPr>
          <a:xfrm>
            <a:off x="-2160000" y="0"/>
            <a:ext cx="1800000" cy="1287379"/>
          </a:xfrm>
          <a:prstGeom prst="roundRect">
            <a:avLst>
              <a:gd name="adj" fmla="val 0"/>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1100" b="1" dirty="0">
                <a:solidFill>
                  <a:schemeClr val="tx1"/>
                </a:solidFill>
                <a:latin typeface="+mn-lt"/>
              </a:rPr>
              <a:t>The animation</a:t>
            </a:r>
            <a:r>
              <a:rPr lang="en-US" sz="1100" dirty="0">
                <a:solidFill>
                  <a:schemeClr val="tx1"/>
                </a:solidFill>
                <a:latin typeface="+mn-lt"/>
              </a:rPr>
              <a:t> </a:t>
            </a:r>
            <a:r>
              <a:rPr lang="en-US" sz="1100" dirty="0">
                <a:solidFill>
                  <a:schemeClr val="bg1"/>
                </a:solidFill>
                <a:latin typeface="+mn-lt"/>
              </a:rPr>
              <a:t>of the black layer </a:t>
            </a:r>
            <a:r>
              <a:rPr lang="en-US" sz="1100" dirty="0">
                <a:solidFill>
                  <a:schemeClr val="tx1"/>
                </a:solidFill>
                <a:latin typeface="+mn-lt"/>
              </a:rPr>
              <a:t>can be controlled on the master layout.</a:t>
            </a:r>
          </a:p>
          <a:p>
            <a:endParaRPr lang="en-US" sz="1100" dirty="0">
              <a:solidFill>
                <a:schemeClr val="bg1"/>
              </a:solidFill>
              <a:latin typeface="+mn-lt"/>
            </a:endParaRPr>
          </a:p>
          <a:p>
            <a:r>
              <a:rPr lang="en-US" sz="1100" dirty="0">
                <a:solidFill>
                  <a:schemeClr val="bg1"/>
                </a:solidFill>
                <a:latin typeface="+mn-lt"/>
              </a:rPr>
              <a:t>Go to View &gt; Slide Master.</a:t>
            </a:r>
          </a:p>
          <a:p>
            <a:r>
              <a:rPr lang="en-US" sz="1100" dirty="0">
                <a:solidFill>
                  <a:schemeClr val="bg1"/>
                </a:solidFill>
                <a:latin typeface="+mn-lt"/>
              </a:rPr>
              <a:t>After that go to Animations &gt; Animations Pane.</a:t>
            </a:r>
          </a:p>
        </p:txBody>
      </p:sp>
      <p:pic>
        <p:nvPicPr>
          <p:cNvPr id="104" name="Siemens Healthineers logo">
            <a:extLst>
              <a:ext uri="{FF2B5EF4-FFF2-40B4-BE49-F238E27FC236}">
                <a16:creationId xmlns:a16="http://schemas.microsoft.com/office/drawing/2014/main" id="{8A740305-7C35-4277-8346-A32E99A8E6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58117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13333" decel="86667"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500" fill="hold"/>
                                        <p:tgtEl>
                                          <p:spTgt spid="100"/>
                                        </p:tgtEl>
                                        <p:attrNameLst>
                                          <p:attrName>ppt_x</p:attrName>
                                        </p:attrNameLst>
                                      </p:cBhvr>
                                      <p:tavLst>
                                        <p:tav tm="0">
                                          <p:val>
                                            <p:strVal val="0-#ppt_w/2"/>
                                          </p:val>
                                        </p:tav>
                                        <p:tav tm="100000">
                                          <p:val>
                                            <p:strVal val="#ppt_x"/>
                                          </p:val>
                                        </p:tav>
                                      </p:tavLst>
                                    </p:anim>
                                    <p:anim calcmode="lin" valueType="num">
                                      <p:cBhvr additive="base">
                                        <p:cTn id="8" dur="1500" fill="hold"/>
                                        <p:tgtEl>
                                          <p:spTgt spid="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lumns with Picture">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p>
            <a:r>
              <a:rPr lang="en-US" noProof="0" dirty="0"/>
              <a:t>Title Calibri Bold 28 </a:t>
            </a:r>
            <a:r>
              <a:rPr lang="en-US" noProof="0" dirty="0" err="1"/>
              <a:t>pt</a:t>
            </a:r>
            <a:endParaRPr lang="en-US" noProof="0" dirty="0"/>
          </a:p>
        </p:txBody>
      </p:sp>
      <p:sp>
        <p:nvSpPr>
          <p:cNvPr id="7" name="Content left column">
            <a:extLst>
              <a:ext uri="{FF2B5EF4-FFF2-40B4-BE49-F238E27FC236}">
                <a16:creationId xmlns:a16="http://schemas.microsoft.com/office/drawing/2014/main" id="{F3DE8C85-D5DE-48E2-BC87-EE21BFCB3F6E}"/>
              </a:ext>
            </a:extLst>
          </p:cNvPr>
          <p:cNvSpPr>
            <a:spLocks noGrp="1"/>
          </p:cNvSpPr>
          <p:nvPr>
            <p:ph sz="quarter" idx="23" hasCustomPrompt="1"/>
          </p:nvPr>
        </p:nvSpPr>
        <p:spPr>
          <a:xfrm>
            <a:off x="540000" y="1623600"/>
            <a:ext cx="3574800" cy="135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4" name="Picture placeholder left"/>
          <p:cNvSpPr>
            <a:spLocks noGrp="1"/>
          </p:cNvSpPr>
          <p:nvPr>
            <p:ph type="pic" sz="quarter" idx="18" hasCustomPrompt="1"/>
          </p:nvPr>
        </p:nvSpPr>
        <p:spPr>
          <a:xfrm>
            <a:off x="540000" y="3204000"/>
            <a:ext cx="3574800" cy="2354400"/>
          </a:xfrm>
        </p:spPr>
        <p:txBody>
          <a:bodyPr/>
          <a:lstStyle>
            <a:lvl1pPr>
              <a:defRPr b="0"/>
            </a:lvl1pPr>
          </a:lstStyle>
          <a:p>
            <a:r>
              <a:rPr lang="en-US" noProof="0" dirty="0"/>
              <a:t>add a picture</a:t>
            </a:r>
          </a:p>
        </p:txBody>
      </p:sp>
      <p:sp>
        <p:nvSpPr>
          <p:cNvPr id="16" name="Content middle column">
            <a:extLst>
              <a:ext uri="{FF2B5EF4-FFF2-40B4-BE49-F238E27FC236}">
                <a16:creationId xmlns:a16="http://schemas.microsoft.com/office/drawing/2014/main" id="{A005602E-D4D7-400C-8402-35CFAA6A345E}"/>
              </a:ext>
            </a:extLst>
          </p:cNvPr>
          <p:cNvSpPr>
            <a:spLocks noGrp="1"/>
          </p:cNvSpPr>
          <p:nvPr>
            <p:ph sz="quarter" idx="24" hasCustomPrompt="1"/>
          </p:nvPr>
        </p:nvSpPr>
        <p:spPr>
          <a:xfrm>
            <a:off x="4297488" y="1623600"/>
            <a:ext cx="3574800" cy="135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1" name="Picture placeholder middle"/>
          <p:cNvSpPr>
            <a:spLocks noGrp="1"/>
          </p:cNvSpPr>
          <p:nvPr>
            <p:ph type="pic" sz="quarter" idx="19" hasCustomPrompt="1"/>
          </p:nvPr>
        </p:nvSpPr>
        <p:spPr>
          <a:xfrm>
            <a:off x="4295775" y="3204000"/>
            <a:ext cx="3574800" cy="2354400"/>
          </a:xfrm>
        </p:spPr>
        <p:txBody>
          <a:bodyPr/>
          <a:lstStyle>
            <a:lvl1pPr>
              <a:defRPr b="0"/>
            </a:lvl1pPr>
          </a:lstStyle>
          <a:p>
            <a:r>
              <a:rPr lang="en-US" noProof="0" dirty="0"/>
              <a:t>add a picture</a:t>
            </a:r>
          </a:p>
        </p:txBody>
      </p:sp>
      <p:sp>
        <p:nvSpPr>
          <p:cNvPr id="18" name="Content right column">
            <a:extLst>
              <a:ext uri="{FF2B5EF4-FFF2-40B4-BE49-F238E27FC236}">
                <a16:creationId xmlns:a16="http://schemas.microsoft.com/office/drawing/2014/main" id="{CC72F373-4575-41D8-A962-8FD122BE5D94}"/>
              </a:ext>
            </a:extLst>
          </p:cNvPr>
          <p:cNvSpPr>
            <a:spLocks noGrp="1"/>
          </p:cNvSpPr>
          <p:nvPr>
            <p:ph sz="quarter" idx="25" hasCustomPrompt="1"/>
          </p:nvPr>
        </p:nvSpPr>
        <p:spPr>
          <a:xfrm>
            <a:off x="8054975" y="1623600"/>
            <a:ext cx="3574800" cy="135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2" name="Picture placeholder right"/>
          <p:cNvSpPr>
            <a:spLocks noGrp="1"/>
          </p:cNvSpPr>
          <p:nvPr>
            <p:ph type="pic" sz="quarter" idx="20" hasCustomPrompt="1"/>
          </p:nvPr>
        </p:nvSpPr>
        <p:spPr>
          <a:xfrm>
            <a:off x="8054975" y="3204000"/>
            <a:ext cx="3574800" cy="2354400"/>
          </a:xfrm>
        </p:spPr>
        <p:txBody>
          <a:bodyPr/>
          <a:lstStyle>
            <a:lvl1pPr>
              <a:defRPr b="0"/>
            </a:lvl1pPr>
          </a:lstStyle>
          <a:p>
            <a:r>
              <a:rPr lang="en-US" noProof="0" dirty="0"/>
              <a:t>add a picture</a:t>
            </a:r>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lvl1pPr>
          </a:lstStyle>
          <a:p>
            <a:r>
              <a:rPr lang="en-US" dirty="0"/>
              <a:t>Author | Department</a:t>
            </a:r>
          </a:p>
        </p:txBody>
      </p:sp>
      <p:pic>
        <p:nvPicPr>
          <p:cNvPr id="21" name="Siemens Healthineers logo">
            <a:extLst>
              <a:ext uri="{FF2B5EF4-FFF2-40B4-BE49-F238E27FC236}">
                <a16:creationId xmlns:a16="http://schemas.microsoft.com/office/drawing/2014/main" id="{D6A3697A-6D9B-4985-810C-549CED2CA52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796739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s">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p>
            <a:r>
              <a:rPr lang="en-US" noProof="0" dirty="0"/>
              <a:t>Title Calibri Bold 28 </a:t>
            </a:r>
            <a:r>
              <a:rPr lang="en-US" noProof="0" dirty="0" err="1"/>
              <a:t>pt</a:t>
            </a:r>
            <a:endParaRPr lang="en-US" noProof="0" dirty="0"/>
          </a:p>
        </p:txBody>
      </p:sp>
      <p:sp>
        <p:nvSpPr>
          <p:cNvPr id="4" name="Content left column">
            <a:extLst>
              <a:ext uri="{FF2B5EF4-FFF2-40B4-BE49-F238E27FC236}">
                <a16:creationId xmlns:a16="http://schemas.microsoft.com/office/drawing/2014/main" id="{3A7B9670-2998-4639-948A-6AC5336D3394}"/>
              </a:ext>
            </a:extLst>
          </p:cNvPr>
          <p:cNvSpPr>
            <a:spLocks noGrp="1"/>
          </p:cNvSpPr>
          <p:nvPr>
            <p:ph sz="quarter" idx="24" hasCustomPrompt="1"/>
          </p:nvPr>
        </p:nvSpPr>
        <p:spPr>
          <a:xfrm>
            <a:off x="540000" y="1623600"/>
            <a:ext cx="35748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2" name="Content middle column">
            <a:extLst>
              <a:ext uri="{FF2B5EF4-FFF2-40B4-BE49-F238E27FC236}">
                <a16:creationId xmlns:a16="http://schemas.microsoft.com/office/drawing/2014/main" id="{FDCEFC57-1E08-4A1D-8A85-E1A2B9097274}"/>
              </a:ext>
            </a:extLst>
          </p:cNvPr>
          <p:cNvSpPr>
            <a:spLocks noGrp="1"/>
          </p:cNvSpPr>
          <p:nvPr>
            <p:ph sz="quarter" idx="25" hasCustomPrompt="1"/>
          </p:nvPr>
        </p:nvSpPr>
        <p:spPr>
          <a:xfrm>
            <a:off x="4296819" y="1623600"/>
            <a:ext cx="35748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4" name="Content right column">
            <a:extLst>
              <a:ext uri="{FF2B5EF4-FFF2-40B4-BE49-F238E27FC236}">
                <a16:creationId xmlns:a16="http://schemas.microsoft.com/office/drawing/2014/main" id="{3FD09867-0821-4EF2-A2D6-A5663051D69F}"/>
              </a:ext>
            </a:extLst>
          </p:cNvPr>
          <p:cNvSpPr>
            <a:spLocks noGrp="1"/>
          </p:cNvSpPr>
          <p:nvPr>
            <p:ph sz="quarter" idx="26" hasCustomPrompt="1"/>
          </p:nvPr>
        </p:nvSpPr>
        <p:spPr>
          <a:xfrm>
            <a:off x="8053638" y="1623600"/>
            <a:ext cx="35748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lvl1pPr>
          </a:lstStyle>
          <a:p>
            <a:r>
              <a:rPr lang="en-US" dirty="0"/>
              <a:t>Author | Department</a:t>
            </a:r>
          </a:p>
        </p:txBody>
      </p:sp>
      <p:pic>
        <p:nvPicPr>
          <p:cNvPr id="16" name="Siemens Healthineers logo">
            <a:extLst>
              <a:ext uri="{FF2B5EF4-FFF2-40B4-BE49-F238E27FC236}">
                <a16:creationId xmlns:a16="http://schemas.microsoft.com/office/drawing/2014/main" id="{EA7999BE-FBC8-4C3B-8CFC-04FE082969E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257305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A - light image">
    <p:bg bwMode="lt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4" name="Content"/>
          <p:cNvSpPr>
            <a:spLocks noGrp="1"/>
          </p:cNvSpPr>
          <p:nvPr>
            <p:ph type="body" sz="quarter" idx="10" hasCustomPrompt="1"/>
          </p:nvPr>
        </p:nvSpPr>
        <p:spPr>
          <a:xfrm>
            <a:off x="540200" y="1623600"/>
            <a:ext cx="4514400" cy="2520000"/>
          </a:xfrm>
        </p:spPr>
        <p:txBody>
          <a:bodyPr/>
          <a:lstStyle>
            <a:lvl1pPr>
              <a:lnSpc>
                <a:spcPct val="100000"/>
              </a:lnSpc>
              <a:defRPr sz="2800" b="0" i="1" baseline="0"/>
            </a:lvl1pPr>
            <a:lvl2pPr>
              <a:lnSpc>
                <a:spcPct val="100000"/>
              </a:lnSpc>
              <a:spcBef>
                <a:spcPts val="1200"/>
              </a:spcBef>
              <a:defRPr sz="1400"/>
            </a:lvl2pPr>
          </a:lstStyle>
          <a:p>
            <a:pPr lvl="0"/>
            <a:r>
              <a:rPr lang="de-DE" noProof="0" dirty="0"/>
              <a:t>Quote Calibri Italic 28 pt</a:t>
            </a:r>
            <a:endParaRPr lang="en-US" noProof="0" dirty="0"/>
          </a:p>
          <a:p>
            <a:pPr lvl="1"/>
            <a:r>
              <a:rPr lang="de-DE" noProof="0" dirty="0"/>
              <a:t>Subline Calibri 14 </a:t>
            </a:r>
            <a:r>
              <a:rPr lang="de-DE" noProof="0" dirty="0" err="1"/>
              <a:t>pt</a:t>
            </a:r>
            <a:endParaRPr lang="en-US" noProof="0" dirty="0"/>
          </a:p>
        </p:txBody>
      </p:sp>
      <p:sp>
        <p:nvSpPr>
          <p:cNvPr id="100" name="Footnote">
            <a:extLst>
              <a:ext uri="{FF2B5EF4-FFF2-40B4-BE49-F238E27FC236}">
                <a16:creationId xmlns:a16="http://schemas.microsoft.com/office/drawing/2014/main" id="{6797901A-74D0-49F5-B69A-D3AF7774E11F}"/>
              </a:ext>
            </a:extLst>
          </p:cNvPr>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96" name="Author"/>
          <p:cNvSpPr>
            <a:spLocks noGrp="1"/>
          </p:cNvSpPr>
          <p:nvPr>
            <p:ph type="ftr" sz="quarter" idx="17"/>
          </p:nvPr>
        </p:nvSpPr>
        <p:spPr>
          <a:xfrm>
            <a:off x="8054975" y="6340471"/>
            <a:ext cx="3259452" cy="144000"/>
          </a:xfrm>
        </p:spPr>
        <p:txBody>
          <a:bodyPr/>
          <a:lstStyle>
            <a:lvl1pPr>
              <a:lnSpc>
                <a:spcPct val="100000"/>
              </a:lnSpc>
              <a:defRPr/>
            </a:lvl1pPr>
          </a:lstStyle>
          <a:p>
            <a:r>
              <a:rPr lang="en-US" dirty="0"/>
              <a:t>Author | Department</a:t>
            </a:r>
          </a:p>
        </p:txBody>
      </p:sp>
      <p:pic>
        <p:nvPicPr>
          <p:cNvPr id="102" name="Siemens Healthineers logo">
            <a:extLst>
              <a:ext uri="{FF2B5EF4-FFF2-40B4-BE49-F238E27FC236}">
                <a16:creationId xmlns:a16="http://schemas.microsoft.com/office/drawing/2014/main" id="{F754266B-32E9-4BFB-AAFC-1B55BA50D31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532831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B - White">
    <p:bg>
      <p:bgPr>
        <a:solidFill>
          <a:schemeClr val="bg1"/>
        </a:solidFill>
        <a:effectLst/>
      </p:bgPr>
    </p:bg>
    <p:spTree>
      <p:nvGrpSpPr>
        <p:cNvPr id="1" name=""/>
        <p:cNvGrpSpPr/>
        <p:nvPr/>
      </p:nvGrpSpPr>
      <p:grpSpPr>
        <a:xfrm>
          <a:off x="0" y="0"/>
          <a:ext cx="0" cy="0"/>
          <a:chOff x="0" y="0"/>
          <a:chExt cx="0" cy="0"/>
        </a:xfrm>
      </p:grpSpPr>
      <p:sp>
        <p:nvSpPr>
          <p:cNvPr id="14" name="Content"/>
          <p:cNvSpPr>
            <a:spLocks noGrp="1"/>
          </p:cNvSpPr>
          <p:nvPr>
            <p:ph type="body" sz="quarter" idx="10" hasCustomPrompt="1"/>
          </p:nvPr>
        </p:nvSpPr>
        <p:spPr>
          <a:xfrm>
            <a:off x="1479599" y="1623599"/>
            <a:ext cx="8271403" cy="4572000"/>
          </a:xfrm>
        </p:spPr>
        <p:txBody>
          <a:bodyPr/>
          <a:lstStyle>
            <a:lvl1pPr>
              <a:lnSpc>
                <a:spcPct val="85000"/>
              </a:lnSpc>
              <a:defRPr sz="4800" b="0" i="1" baseline="0"/>
            </a:lvl1pPr>
            <a:lvl2pPr>
              <a:lnSpc>
                <a:spcPct val="100000"/>
              </a:lnSpc>
              <a:spcBef>
                <a:spcPts val="2200"/>
              </a:spcBef>
              <a:defRPr sz="1400"/>
            </a:lvl2pPr>
          </a:lstStyle>
          <a:p>
            <a:pPr lvl="0"/>
            <a:r>
              <a:rPr lang="de-DE" noProof="0" dirty="0"/>
              <a:t>Quote Calibri Italic 48 pt</a:t>
            </a:r>
            <a:endParaRPr lang="en-US" noProof="0" dirty="0"/>
          </a:p>
          <a:p>
            <a:pPr lvl="1"/>
            <a:r>
              <a:rPr lang="de-DE" noProof="0" dirty="0"/>
              <a:t>Subline Calibri 14 </a:t>
            </a:r>
            <a:r>
              <a:rPr lang="de-DE" noProof="0" dirty="0" err="1"/>
              <a:t>pt</a:t>
            </a:r>
            <a:endParaRPr lang="en-US" noProof="0" dirty="0"/>
          </a:p>
        </p:txBody>
      </p:sp>
      <p:sp>
        <p:nvSpPr>
          <p:cNvPr id="166" name="Footnote">
            <a:extLst>
              <a:ext uri="{FF2B5EF4-FFF2-40B4-BE49-F238E27FC236}">
                <a16:creationId xmlns:a16="http://schemas.microsoft.com/office/drawing/2014/main" id="{1D9962D9-4193-4A78-8426-8B6D0B25AC07}"/>
              </a:ext>
            </a:extLst>
          </p:cNvPr>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96" name="Author"/>
          <p:cNvSpPr>
            <a:spLocks noGrp="1"/>
          </p:cNvSpPr>
          <p:nvPr>
            <p:ph type="ftr" sz="quarter" idx="17"/>
          </p:nvPr>
        </p:nvSpPr>
        <p:spPr>
          <a:xfrm>
            <a:off x="8054975" y="6340471"/>
            <a:ext cx="3259452" cy="144000"/>
          </a:xfrm>
        </p:spPr>
        <p:txBody>
          <a:bodyPr/>
          <a:lstStyle/>
          <a:p>
            <a:r>
              <a:rPr lang="en-US" dirty="0"/>
              <a:t>Author | Department</a:t>
            </a:r>
          </a:p>
        </p:txBody>
      </p:sp>
      <p:pic>
        <p:nvPicPr>
          <p:cNvPr id="168" name="Siemens Healthineers logo">
            <a:extLst>
              <a:ext uri="{FF2B5EF4-FFF2-40B4-BE49-F238E27FC236}">
                <a16:creationId xmlns:a16="http://schemas.microsoft.com/office/drawing/2014/main" id="{51774F67-5207-4A19-A451-8F2F81E1B70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608876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C - Author image">
    <p:bg>
      <p:bgPr>
        <a:solidFill>
          <a:schemeClr val="bg1"/>
        </a:solidFill>
        <a:effectLst/>
      </p:bgPr>
    </p:bg>
    <p:spTree>
      <p:nvGrpSpPr>
        <p:cNvPr id="1" name=""/>
        <p:cNvGrpSpPr/>
        <p:nvPr/>
      </p:nvGrpSpPr>
      <p:grpSpPr>
        <a:xfrm>
          <a:off x="0" y="0"/>
          <a:ext cx="0" cy="0"/>
          <a:chOff x="0" y="0"/>
          <a:chExt cx="0" cy="0"/>
        </a:xfrm>
      </p:grpSpPr>
      <p:sp>
        <p:nvSpPr>
          <p:cNvPr id="3" name="Picture placeholder">
            <a:extLst>
              <a:ext uri="{FF2B5EF4-FFF2-40B4-BE49-F238E27FC236}">
                <a16:creationId xmlns:a16="http://schemas.microsoft.com/office/drawing/2014/main" id="{5A6CD612-171C-4905-9B87-E8BEEE4700EC}"/>
              </a:ext>
            </a:extLst>
          </p:cNvPr>
          <p:cNvSpPr>
            <a:spLocks noGrp="1"/>
          </p:cNvSpPr>
          <p:nvPr>
            <p:ph type="pic" sz="quarter" idx="18" hasCustomPrompt="1"/>
          </p:nvPr>
        </p:nvSpPr>
        <p:spPr>
          <a:xfrm>
            <a:off x="1479598" y="1623599"/>
            <a:ext cx="1512000" cy="1944000"/>
          </a:xfrm>
        </p:spPr>
        <p:txBody>
          <a:bodyPr lIns="180000" tIns="180000" rIns="180000" bIns="180000"/>
          <a:lstStyle>
            <a:lvl1pPr>
              <a:defRPr/>
            </a:lvl1pPr>
          </a:lstStyle>
          <a:p>
            <a:r>
              <a:rPr lang="de-DE" dirty="0"/>
              <a:t>Add a picture</a:t>
            </a:r>
            <a:endParaRPr lang="en-GB" dirty="0"/>
          </a:p>
        </p:txBody>
      </p:sp>
      <p:sp>
        <p:nvSpPr>
          <p:cNvPr id="14" name="Content"/>
          <p:cNvSpPr>
            <a:spLocks noGrp="1"/>
          </p:cNvSpPr>
          <p:nvPr>
            <p:ph type="body" sz="quarter" idx="10" hasCustomPrompt="1"/>
          </p:nvPr>
        </p:nvSpPr>
        <p:spPr>
          <a:xfrm>
            <a:off x="3359150" y="1623599"/>
            <a:ext cx="6391852" cy="4572000"/>
          </a:xfrm>
        </p:spPr>
        <p:txBody>
          <a:bodyPr/>
          <a:lstStyle>
            <a:lvl1pPr>
              <a:lnSpc>
                <a:spcPct val="85000"/>
              </a:lnSpc>
              <a:defRPr sz="4000" b="0" i="1" baseline="0"/>
            </a:lvl1pPr>
            <a:lvl2pPr>
              <a:lnSpc>
                <a:spcPct val="100000"/>
              </a:lnSpc>
              <a:spcBef>
                <a:spcPts val="2200"/>
              </a:spcBef>
              <a:defRPr sz="1400"/>
            </a:lvl2pPr>
          </a:lstStyle>
          <a:p>
            <a:pPr lvl="0"/>
            <a:r>
              <a:rPr lang="de-DE" noProof="0" dirty="0"/>
              <a:t>Quote Calibri Italic 40 pt</a:t>
            </a:r>
            <a:endParaRPr lang="en-US" noProof="0" dirty="0"/>
          </a:p>
          <a:p>
            <a:pPr lvl="1"/>
            <a:r>
              <a:rPr lang="de-DE" noProof="0" dirty="0"/>
              <a:t>Subline Calibri 14 </a:t>
            </a:r>
            <a:r>
              <a:rPr lang="de-DE" noProof="0" dirty="0" err="1"/>
              <a:t>pt</a:t>
            </a:r>
            <a:endParaRPr lang="en-US" noProof="0" dirty="0"/>
          </a:p>
        </p:txBody>
      </p:sp>
      <p:sp>
        <p:nvSpPr>
          <p:cNvPr id="166" name="Footnote">
            <a:extLst>
              <a:ext uri="{FF2B5EF4-FFF2-40B4-BE49-F238E27FC236}">
                <a16:creationId xmlns:a16="http://schemas.microsoft.com/office/drawing/2014/main" id="{1D9962D9-4193-4A78-8426-8B6D0B25AC07}"/>
              </a:ext>
            </a:extLst>
          </p:cNvPr>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96" name="Author"/>
          <p:cNvSpPr>
            <a:spLocks noGrp="1"/>
          </p:cNvSpPr>
          <p:nvPr>
            <p:ph type="ftr" sz="quarter" idx="17"/>
          </p:nvPr>
        </p:nvSpPr>
        <p:spPr>
          <a:xfrm>
            <a:off x="8054975" y="6340471"/>
            <a:ext cx="3259452" cy="144000"/>
          </a:xfrm>
        </p:spPr>
        <p:txBody>
          <a:bodyPr/>
          <a:lstStyle/>
          <a:p>
            <a:r>
              <a:rPr lang="en-US" dirty="0"/>
              <a:t>Author | Department</a:t>
            </a:r>
          </a:p>
        </p:txBody>
      </p:sp>
      <p:pic>
        <p:nvPicPr>
          <p:cNvPr id="167" name="Siemens Healthineers logo">
            <a:extLst>
              <a:ext uri="{FF2B5EF4-FFF2-40B4-BE49-F238E27FC236}">
                <a16:creationId xmlns:a16="http://schemas.microsoft.com/office/drawing/2014/main" id="{2DA2A2CE-361D-4EC3-B92E-CAD6A1146B0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2731798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ree content">
    <p:spTree>
      <p:nvGrpSpPr>
        <p:cNvPr id="1" name=""/>
        <p:cNvGrpSpPr/>
        <p:nvPr/>
      </p:nvGrpSpPr>
      <p:grpSpPr>
        <a:xfrm>
          <a:off x="0" y="0"/>
          <a:ext cx="0" cy="0"/>
          <a:chOff x="0" y="0"/>
          <a:chExt cx="0" cy="0"/>
        </a:xfrm>
      </p:grpSpPr>
      <p:sp>
        <p:nvSpPr>
          <p:cNvPr id="13" name="Headline"/>
          <p:cNvSpPr>
            <a:spLocks noGrp="1"/>
          </p:cNvSpPr>
          <p:nvPr>
            <p:ph type="title" hasCustomPrompt="1"/>
          </p:nvPr>
        </p:nvSpPr>
        <p:spPr/>
        <p:txBody>
          <a:bodyPr/>
          <a:lstStyle/>
          <a:p>
            <a:r>
              <a:rPr lang="en-US" noProof="0" dirty="0"/>
              <a:t>Title Calibri Bold 28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lvl1pPr>
          </a:lstStyle>
          <a:p>
            <a:r>
              <a:rPr lang="en-US" dirty="0"/>
              <a:t>Author | Department</a:t>
            </a:r>
          </a:p>
        </p:txBody>
      </p:sp>
      <p:pic>
        <p:nvPicPr>
          <p:cNvPr id="10" name="Siemens Healthineers logo">
            <a:extLst>
              <a:ext uri="{FF2B5EF4-FFF2-40B4-BE49-F238E27FC236}">
                <a16:creationId xmlns:a16="http://schemas.microsoft.com/office/drawing/2014/main" id="{05ECFCCA-E67E-4951-9242-12B3C9F71F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50884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roduct detail">
    <p:spTree>
      <p:nvGrpSpPr>
        <p:cNvPr id="1" name=""/>
        <p:cNvGrpSpPr/>
        <p:nvPr/>
      </p:nvGrpSpPr>
      <p:grpSpPr>
        <a:xfrm>
          <a:off x="0" y="0"/>
          <a:ext cx="0" cy="0"/>
          <a:chOff x="0" y="0"/>
          <a:chExt cx="0" cy="0"/>
        </a:xfrm>
      </p:grpSpPr>
      <p:sp>
        <p:nvSpPr>
          <p:cNvPr id="13" name="Headline"/>
          <p:cNvSpPr>
            <a:spLocks noGrp="1"/>
          </p:cNvSpPr>
          <p:nvPr>
            <p:ph type="title" hasCustomPrompt="1"/>
          </p:nvPr>
        </p:nvSpPr>
        <p:spPr/>
        <p:txBody>
          <a:bodyPr/>
          <a:lstStyle/>
          <a:p>
            <a:r>
              <a:rPr lang="en-US" noProof="0" dirty="0"/>
              <a:t>Title Calibri Bold 28 </a:t>
            </a:r>
            <a:r>
              <a:rPr lang="en-US" noProof="0" dirty="0" err="1"/>
              <a:t>pt</a:t>
            </a:r>
            <a:endParaRPr lang="en-US" noProof="0" dirty="0"/>
          </a:p>
        </p:txBody>
      </p:sp>
      <p:sp>
        <p:nvSpPr>
          <p:cNvPr id="3" name="Picture placeholder"/>
          <p:cNvSpPr>
            <a:spLocks noGrp="1"/>
          </p:cNvSpPr>
          <p:nvPr>
            <p:ph type="pic" sz="quarter" idx="17" hasCustomPrompt="1"/>
          </p:nvPr>
        </p:nvSpPr>
        <p:spPr>
          <a:xfrm>
            <a:off x="3063240" y="1623600"/>
            <a:ext cx="6223000" cy="5238000"/>
          </a:xfrm>
        </p:spPr>
        <p:txBody>
          <a:bodyPr lIns="180000" tIns="180000" rIns="180000" bIns="180000"/>
          <a:lstStyle>
            <a:lvl1pPr>
              <a:defRPr b="1"/>
            </a:lvl1pPr>
          </a:lstStyle>
          <a:p>
            <a:r>
              <a:rPr lang="en-US" noProof="0" dirty="0"/>
              <a:t>Add a product picture</a:t>
            </a:r>
          </a:p>
        </p:txBody>
      </p:sp>
      <p:sp>
        <p:nvSpPr>
          <p:cNvPr id="14" name="Product detail 1"/>
          <p:cNvSpPr>
            <a:spLocks noGrp="1"/>
          </p:cNvSpPr>
          <p:nvPr>
            <p:ph type="body" sz="quarter" idx="26" hasCustomPrompt="1"/>
          </p:nvPr>
        </p:nvSpPr>
        <p:spPr>
          <a:xfrm>
            <a:off x="900000" y="2212094"/>
            <a:ext cx="2160000" cy="828000"/>
          </a:xfrm>
        </p:spPr>
        <p:txBody>
          <a:bodyPr/>
          <a:lstStyle>
            <a:lvl1pPr>
              <a:lnSpc>
                <a:spcPct val="100000"/>
              </a:lnSpc>
              <a:defRPr sz="1400">
                <a:solidFill>
                  <a:schemeClr val="tx1"/>
                </a:solidFill>
              </a:defRPr>
            </a:lvl1pPr>
            <a:lvl2pPr>
              <a:lnSpc>
                <a:spcPct val="100000"/>
              </a:lnSpc>
              <a:defRPr sz="1400">
                <a:solidFill>
                  <a:schemeClr val="tx1"/>
                </a:solidFill>
              </a:defRPr>
            </a:lvl2pPr>
            <a:lvl3pPr marL="144000" marR="0" indent="-1440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sz="1400"/>
            </a:lvl3pPr>
            <a:lvl4pPr marL="265113" indent="26988">
              <a:defRPr sz="1400"/>
            </a:lvl4pPr>
          </a:lstStyle>
          <a:p>
            <a:pPr lvl="0"/>
            <a:r>
              <a:rPr lang="en-US" noProof="0" dirty="0"/>
              <a:t>Headline Calibri Bold 14 </a:t>
            </a:r>
            <a:r>
              <a:rPr lang="en-US" noProof="0" dirty="0" err="1"/>
              <a:t>pt</a:t>
            </a:r>
            <a:endParaRPr lang="en-US" noProof="0" dirty="0"/>
          </a:p>
          <a:p>
            <a:pPr lvl="1"/>
            <a:r>
              <a:rPr lang="en-US" noProof="0" dirty="0"/>
              <a:t>Text Calibri 14 </a:t>
            </a:r>
            <a:r>
              <a:rPr lang="en-US" noProof="0" dirty="0" err="1"/>
              <a:t>pt</a:t>
            </a:r>
            <a:endParaRPr lang="en-US" noProof="0" dirty="0"/>
          </a:p>
          <a:p>
            <a:pPr lvl="2"/>
            <a:r>
              <a:rPr lang="en-US" noProof="0" dirty="0"/>
              <a:t>Text Calibri 14 </a:t>
            </a:r>
            <a:r>
              <a:rPr lang="en-US" noProof="0" dirty="0" err="1"/>
              <a:t>pt</a:t>
            </a:r>
            <a:endParaRPr lang="en-US" noProof="0" dirty="0"/>
          </a:p>
        </p:txBody>
      </p:sp>
      <p:sp>
        <p:nvSpPr>
          <p:cNvPr id="15" name="Product detail 2"/>
          <p:cNvSpPr>
            <a:spLocks noGrp="1"/>
          </p:cNvSpPr>
          <p:nvPr>
            <p:ph type="body" sz="quarter" idx="27" hasCustomPrompt="1"/>
          </p:nvPr>
        </p:nvSpPr>
        <p:spPr>
          <a:xfrm>
            <a:off x="900000" y="3392894"/>
            <a:ext cx="2160000" cy="828000"/>
          </a:xfrm>
        </p:spPr>
        <p:txBody>
          <a:bodyPr/>
          <a:lstStyle>
            <a:lvl1pPr>
              <a:lnSpc>
                <a:spcPct val="100000"/>
              </a:lnSpc>
              <a:defRPr sz="1400">
                <a:solidFill>
                  <a:schemeClr val="tx1"/>
                </a:solidFill>
              </a:defRPr>
            </a:lvl1pPr>
            <a:lvl2pPr>
              <a:lnSpc>
                <a:spcPct val="100000"/>
              </a:lnSpc>
              <a:defRPr sz="1400">
                <a:solidFill>
                  <a:schemeClr val="tx1"/>
                </a:solidFill>
              </a:defRPr>
            </a:lvl2pPr>
            <a:lvl3pPr marL="144000" indent="-144000">
              <a:defRPr sz="1400"/>
            </a:lvl3pPr>
          </a:lstStyle>
          <a:p>
            <a:pPr lvl="0"/>
            <a:r>
              <a:rPr lang="en-US" noProof="0" dirty="0"/>
              <a:t>Headline Calibri Bold 14 </a:t>
            </a:r>
            <a:r>
              <a:rPr lang="en-US" noProof="0" dirty="0" err="1"/>
              <a:t>pt</a:t>
            </a:r>
            <a:endParaRPr lang="en-US" noProof="0" dirty="0"/>
          </a:p>
          <a:p>
            <a:pPr lvl="1"/>
            <a:r>
              <a:rPr lang="en-US" noProof="0" dirty="0"/>
              <a:t>Text Calibri 14 </a:t>
            </a:r>
            <a:r>
              <a:rPr lang="en-US" noProof="0" dirty="0" err="1"/>
              <a:t>pt</a:t>
            </a:r>
            <a:endParaRPr lang="en-US" noProof="0" dirty="0"/>
          </a:p>
          <a:p>
            <a:pPr lvl="2"/>
            <a:r>
              <a:rPr lang="en-US" noProof="0" dirty="0"/>
              <a:t>Text Calibri 14 </a:t>
            </a:r>
            <a:r>
              <a:rPr lang="en-US" noProof="0" dirty="0" err="1"/>
              <a:t>pt</a:t>
            </a:r>
            <a:endParaRPr lang="en-US" noProof="0" dirty="0"/>
          </a:p>
        </p:txBody>
      </p:sp>
      <p:sp>
        <p:nvSpPr>
          <p:cNvPr id="18" name="Product detail 3"/>
          <p:cNvSpPr>
            <a:spLocks noGrp="1"/>
          </p:cNvSpPr>
          <p:nvPr>
            <p:ph type="body" sz="quarter" idx="28" hasCustomPrompt="1"/>
          </p:nvPr>
        </p:nvSpPr>
        <p:spPr>
          <a:xfrm>
            <a:off x="900000" y="4573694"/>
            <a:ext cx="2160000" cy="828000"/>
          </a:xfrm>
        </p:spPr>
        <p:txBody>
          <a:bodyPr/>
          <a:lstStyle>
            <a:lvl1pPr>
              <a:lnSpc>
                <a:spcPct val="100000"/>
              </a:lnSpc>
              <a:defRPr sz="1400">
                <a:solidFill>
                  <a:schemeClr val="tx1"/>
                </a:solidFill>
              </a:defRPr>
            </a:lvl1pPr>
            <a:lvl2pPr>
              <a:lnSpc>
                <a:spcPct val="100000"/>
              </a:lnSpc>
              <a:defRPr sz="1400">
                <a:solidFill>
                  <a:schemeClr val="tx1"/>
                </a:solidFill>
              </a:defRPr>
            </a:lvl2pPr>
            <a:lvl3pPr marL="144000" indent="-144000">
              <a:defRPr sz="1400"/>
            </a:lvl3pPr>
          </a:lstStyle>
          <a:p>
            <a:pPr lvl="0"/>
            <a:r>
              <a:rPr lang="en-US" noProof="0" dirty="0"/>
              <a:t>Headline Calibri Bold 14 </a:t>
            </a:r>
            <a:r>
              <a:rPr lang="en-US" noProof="0" dirty="0" err="1"/>
              <a:t>pt</a:t>
            </a:r>
            <a:endParaRPr lang="en-US" noProof="0" dirty="0"/>
          </a:p>
          <a:p>
            <a:pPr lvl="1"/>
            <a:r>
              <a:rPr lang="en-US" noProof="0" dirty="0"/>
              <a:t>Text Calibri 14 </a:t>
            </a:r>
            <a:r>
              <a:rPr lang="en-US" noProof="0" dirty="0" err="1"/>
              <a:t>pt</a:t>
            </a:r>
            <a:endParaRPr lang="en-US" noProof="0" dirty="0"/>
          </a:p>
          <a:p>
            <a:pPr lvl="2"/>
            <a:r>
              <a:rPr lang="en-US" noProof="0" dirty="0"/>
              <a:t>Text Calibri 14 </a:t>
            </a:r>
            <a:r>
              <a:rPr lang="en-US" noProof="0" dirty="0" err="1"/>
              <a:t>pt</a:t>
            </a:r>
            <a:endParaRPr lang="en-US" noProof="0" dirty="0"/>
          </a:p>
        </p:txBody>
      </p:sp>
      <p:sp>
        <p:nvSpPr>
          <p:cNvPr id="23" name="Product detail 4"/>
          <p:cNvSpPr>
            <a:spLocks noGrp="1"/>
          </p:cNvSpPr>
          <p:nvPr>
            <p:ph type="body" sz="quarter" idx="16" hasCustomPrompt="1"/>
          </p:nvPr>
        </p:nvSpPr>
        <p:spPr>
          <a:xfrm>
            <a:off x="9288000" y="2802494"/>
            <a:ext cx="2160000" cy="828000"/>
          </a:xfrm>
        </p:spPr>
        <p:txBody>
          <a:bodyPr/>
          <a:lstStyle>
            <a:lvl1pPr>
              <a:lnSpc>
                <a:spcPct val="100000"/>
              </a:lnSpc>
              <a:defRPr sz="1400">
                <a:solidFill>
                  <a:schemeClr val="tx1"/>
                </a:solidFill>
              </a:defRPr>
            </a:lvl1pPr>
            <a:lvl2pPr>
              <a:lnSpc>
                <a:spcPct val="100000"/>
              </a:lnSpc>
              <a:defRPr sz="1400">
                <a:solidFill>
                  <a:schemeClr val="tx1"/>
                </a:solidFill>
              </a:defRPr>
            </a:lvl2pPr>
            <a:lvl3pPr marL="144000" indent="-144000">
              <a:defRPr sz="1400"/>
            </a:lvl3pPr>
          </a:lstStyle>
          <a:p>
            <a:pPr lvl="0"/>
            <a:r>
              <a:rPr lang="en-US" noProof="0" dirty="0"/>
              <a:t>Headline Calibri Bold 14 </a:t>
            </a:r>
            <a:r>
              <a:rPr lang="en-US" noProof="0" dirty="0" err="1"/>
              <a:t>pt</a:t>
            </a:r>
            <a:endParaRPr lang="en-US" noProof="0" dirty="0"/>
          </a:p>
          <a:p>
            <a:pPr lvl="1"/>
            <a:r>
              <a:rPr lang="en-US" noProof="0" dirty="0"/>
              <a:t>Text Calibri 14 </a:t>
            </a:r>
            <a:r>
              <a:rPr lang="en-US" noProof="0" dirty="0" err="1"/>
              <a:t>pt</a:t>
            </a:r>
            <a:endParaRPr lang="en-US" noProof="0" dirty="0"/>
          </a:p>
          <a:p>
            <a:pPr lvl="2"/>
            <a:r>
              <a:rPr lang="en-US" noProof="0" dirty="0"/>
              <a:t>Text Calibri 14 </a:t>
            </a:r>
            <a:r>
              <a:rPr lang="en-US" noProof="0" dirty="0" err="1"/>
              <a:t>pt</a:t>
            </a:r>
            <a:endParaRPr lang="en-US" noProof="0" dirty="0"/>
          </a:p>
        </p:txBody>
      </p:sp>
      <p:sp>
        <p:nvSpPr>
          <p:cNvPr id="27" name="Product detail 5"/>
          <p:cNvSpPr>
            <a:spLocks noGrp="1"/>
          </p:cNvSpPr>
          <p:nvPr>
            <p:ph type="body" sz="quarter" idx="25" hasCustomPrompt="1"/>
          </p:nvPr>
        </p:nvSpPr>
        <p:spPr>
          <a:xfrm>
            <a:off x="9288000" y="3983294"/>
            <a:ext cx="2160000" cy="828000"/>
          </a:xfrm>
        </p:spPr>
        <p:txBody>
          <a:bodyPr/>
          <a:lstStyle>
            <a:lvl1pPr>
              <a:lnSpc>
                <a:spcPct val="100000"/>
              </a:lnSpc>
              <a:defRPr sz="1400">
                <a:solidFill>
                  <a:schemeClr val="tx1"/>
                </a:solidFill>
              </a:defRPr>
            </a:lvl1pPr>
            <a:lvl2pPr>
              <a:lnSpc>
                <a:spcPct val="100000"/>
              </a:lnSpc>
              <a:defRPr sz="1400">
                <a:solidFill>
                  <a:schemeClr val="tx1"/>
                </a:solidFill>
              </a:defRPr>
            </a:lvl2pPr>
            <a:lvl3pPr marL="144000" indent="-144000">
              <a:defRPr sz="1400"/>
            </a:lvl3pPr>
          </a:lstStyle>
          <a:p>
            <a:pPr lvl="0"/>
            <a:r>
              <a:rPr lang="en-US" noProof="0" dirty="0"/>
              <a:t>Headline Calibri Bold 14 </a:t>
            </a:r>
            <a:r>
              <a:rPr lang="en-US" noProof="0" dirty="0" err="1"/>
              <a:t>pt</a:t>
            </a:r>
            <a:endParaRPr lang="en-US" noProof="0" dirty="0"/>
          </a:p>
          <a:p>
            <a:pPr lvl="1"/>
            <a:r>
              <a:rPr lang="en-US" noProof="0" dirty="0"/>
              <a:t>Text Calibri 14 </a:t>
            </a:r>
            <a:r>
              <a:rPr lang="en-US" noProof="0" dirty="0" err="1"/>
              <a:t>pt</a:t>
            </a:r>
            <a:endParaRPr lang="en-US" noProof="0" dirty="0"/>
          </a:p>
          <a:p>
            <a:pPr lvl="2"/>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9"/>
          </p:nvPr>
        </p:nvSpPr>
        <p:spPr/>
        <p:txBody>
          <a:bodyPr/>
          <a:lstStyle>
            <a:lvl1pPr>
              <a:lnSpc>
                <a:spcPct val="100000"/>
              </a:lnSpc>
              <a:defRPr/>
            </a:lvl1pPr>
          </a:lstStyle>
          <a:p>
            <a:r>
              <a:rPr lang="en-US" dirty="0"/>
              <a:t>Author | Department</a:t>
            </a:r>
          </a:p>
        </p:txBody>
      </p:sp>
      <p:pic>
        <p:nvPicPr>
          <p:cNvPr id="22" name="Siemens Healthineers logo">
            <a:extLst>
              <a:ext uri="{FF2B5EF4-FFF2-40B4-BE49-F238E27FC236}">
                <a16:creationId xmlns:a16="http://schemas.microsoft.com/office/drawing/2014/main" id="{57AE67C3-A035-4D77-A3D4-AC7D74AD312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92071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ro Title Picture (vertical)">
    <p:bg bwMode="ltGray">
      <p:bgPr>
        <a:solidFill>
          <a:schemeClr val="bg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DBF22B7-3B2F-403C-85C0-7EE50268BA0C}"/>
              </a:ext>
            </a:extLst>
          </p:cNvPr>
          <p:cNvSpPr>
            <a:spLocks noGrp="1"/>
          </p:cNvSpPr>
          <p:nvPr>
            <p:ph type="pic" sz="quarter" idx="11" hasCustomPrompt="1"/>
          </p:nvPr>
        </p:nvSpPr>
        <p:spPr>
          <a:xfrm>
            <a:off x="5234400" y="-1"/>
            <a:ext cx="6933600" cy="6858000"/>
          </a:xfrm>
          <a:solidFill>
            <a:schemeClr val="accent6"/>
          </a:solidFill>
        </p:spPr>
        <p:txBody>
          <a:bodyPr lIns="144000" tIns="108000" rIns="144000" bIns="108000"/>
          <a:lstStyle>
            <a:lvl1pPr>
              <a:defRPr/>
            </a:lvl1pPr>
            <a:lvl2pPr>
              <a:defRPr/>
            </a:lvl2pPr>
          </a:lstStyle>
          <a:p>
            <a:r>
              <a:rPr lang="en-US" dirty="0"/>
              <a:t>Insert key visual or another title motive (please refer to the front level communication matrix). </a:t>
            </a:r>
            <a:r>
              <a:rPr lang="en-GB" dirty="0"/>
              <a:t>When using a key visual, please pay attention to the correct placement.</a:t>
            </a:r>
            <a:endParaRPr lang="en-US" dirty="0"/>
          </a:p>
        </p:txBody>
      </p:sp>
      <p:sp>
        <p:nvSpPr>
          <p:cNvPr id="2" name="Subhead"/>
          <p:cNvSpPr>
            <a:spLocks noGrp="1"/>
          </p:cNvSpPr>
          <p:nvPr>
            <p:ph type="ctrTitle" hasCustomPrompt="1"/>
          </p:nvPr>
        </p:nvSpPr>
        <p:spPr>
          <a:xfrm>
            <a:off x="540000" y="4359031"/>
            <a:ext cx="3574800" cy="360000"/>
          </a:xfrm>
        </p:spPr>
        <p:txBody>
          <a:bodyPr lIns="0" tIns="0" rIns="0" bIns="0" anchor="t" anchorCtr="0">
            <a:noAutofit/>
          </a:bodyPr>
          <a:lstStyle>
            <a:lvl1pPr algn="l">
              <a:lnSpc>
                <a:spcPct val="100000"/>
              </a:lnSpc>
              <a:defRPr sz="1800" b="1">
                <a:solidFill>
                  <a:schemeClr val="tx1"/>
                </a:solidFill>
              </a:defRPr>
            </a:lvl1pPr>
          </a:lstStyle>
          <a:p>
            <a:r>
              <a:rPr lang="en-US" dirty="0"/>
              <a:t>Optional subhead</a:t>
            </a:r>
            <a:endParaRPr lang="en-US" noProof="0" dirty="0"/>
          </a:p>
        </p:txBody>
      </p:sp>
      <p:sp>
        <p:nvSpPr>
          <p:cNvPr id="3" name="Headline"/>
          <p:cNvSpPr>
            <a:spLocks noGrp="1"/>
          </p:cNvSpPr>
          <p:nvPr>
            <p:ph type="subTitle" idx="1" hasCustomPrompt="1"/>
          </p:nvPr>
        </p:nvSpPr>
        <p:spPr>
          <a:xfrm>
            <a:off x="540000" y="1623599"/>
            <a:ext cx="4516188" cy="2692231"/>
          </a:xfrm>
        </p:spPr>
        <p:txBody>
          <a:bodyPr lIns="0" tIns="0" rIns="0" bIns="0" anchor="b">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a:t>
            </a:r>
            <a:br>
              <a:rPr lang="en-US" dirty="0"/>
            </a:br>
            <a:r>
              <a:rPr lang="en-US" dirty="0"/>
              <a:t>Bold 52 </a:t>
            </a:r>
            <a:r>
              <a:rPr lang="en-US" dirty="0" err="1"/>
              <a:t>pt</a:t>
            </a:r>
            <a:endParaRPr lang="en-US" dirty="0"/>
          </a:p>
        </p:txBody>
      </p:sp>
      <p:sp>
        <p:nvSpPr>
          <p:cNvPr id="22" name="Presenter"/>
          <p:cNvSpPr>
            <a:spLocks noGrp="1"/>
          </p:cNvSpPr>
          <p:nvPr>
            <p:ph type="body" sz="quarter" idx="10" hasCustomPrompt="1"/>
          </p:nvPr>
        </p:nvSpPr>
        <p:spPr>
          <a:xfrm>
            <a:off x="540000" y="5715054"/>
            <a:ext cx="3574800" cy="541015"/>
          </a:xfrm>
        </p:spPr>
        <p:txBody>
          <a:bodyPr lIns="0" tIns="0" rIns="0" bIns="0" anchor="b" anchorCtr="0">
            <a:noAutofit/>
          </a:bodyPr>
          <a:lstStyle>
            <a:lvl1pPr marL="0" indent="0">
              <a:lnSpc>
                <a:spcPct val="100000"/>
              </a:lnSpc>
              <a:spcBef>
                <a:spcPts val="0"/>
              </a:spcBef>
              <a:buNone/>
              <a:defRPr sz="1600" b="0">
                <a:solidFill>
                  <a:schemeClr val="tx1"/>
                </a:solidFill>
              </a:defRPr>
            </a:lvl1pPr>
          </a:lstStyle>
          <a:p>
            <a:r>
              <a:rPr lang="en-US" dirty="0"/>
              <a:t>Presenter Calibri 16 </a:t>
            </a:r>
            <a:r>
              <a:rPr lang="en-US" dirty="0" err="1"/>
              <a:t>pt</a:t>
            </a:r>
            <a:br>
              <a:rPr lang="en-US" dirty="0"/>
            </a:br>
            <a:r>
              <a:rPr lang="en-US" dirty="0"/>
              <a:t>English, Month 2022</a:t>
            </a:r>
          </a:p>
        </p:txBody>
      </p:sp>
      <p:pic>
        <p:nvPicPr>
          <p:cNvPr id="87" name="Siemens Healthineers logo">
            <a:extLst>
              <a:ext uri="{FF2B5EF4-FFF2-40B4-BE49-F238E27FC236}">
                <a16:creationId xmlns:a16="http://schemas.microsoft.com/office/drawing/2014/main" id="{5C47D4D0-1261-4166-A003-74EAB8DCE9C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543908" y="497114"/>
            <a:ext cx="2484000" cy="592209"/>
          </a:xfrm>
          <a:prstGeom prst="rect">
            <a:avLst/>
          </a:prstGeom>
        </p:spPr>
      </p:pic>
      <p:grpSp>
        <p:nvGrpSpPr>
          <p:cNvPr id="7" name="Marker">
            <a:extLst>
              <a:ext uri="{FF2B5EF4-FFF2-40B4-BE49-F238E27FC236}">
                <a16:creationId xmlns:a16="http://schemas.microsoft.com/office/drawing/2014/main" id="{8C7A0370-8816-4A08-9357-C042C6DC9A5A}"/>
              </a:ext>
            </a:extLst>
          </p:cNvPr>
          <p:cNvGrpSpPr/>
          <p:nvPr userDrawn="1"/>
        </p:nvGrpSpPr>
        <p:grpSpPr>
          <a:xfrm>
            <a:off x="-468000" y="-360000"/>
            <a:ext cx="12999600" cy="7578000"/>
            <a:chOff x="-468000" y="-360000"/>
            <a:chExt cx="12999600" cy="7578000"/>
          </a:xfrm>
        </p:grpSpPr>
        <p:cxnSp>
          <p:nvCxnSpPr>
            <p:cNvPr id="8" name="Gerade Verbindung 40">
              <a:extLst>
                <a:ext uri="{FF2B5EF4-FFF2-40B4-BE49-F238E27FC236}">
                  <a16:creationId xmlns:a16="http://schemas.microsoft.com/office/drawing/2014/main" id="{B89B956C-9BFF-4CBA-A1E7-AF25DEA1B997}"/>
                </a:ext>
              </a:extLst>
            </p:cNvPr>
            <p:cNvCxnSpPr/>
            <p:nvPr userDrawn="1"/>
          </p:nvCxnSpPr>
          <p:spPr>
            <a:xfrm>
              <a:off x="540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Gerade Verbindung 42">
              <a:extLst>
                <a:ext uri="{FF2B5EF4-FFF2-40B4-BE49-F238E27FC236}">
                  <a16:creationId xmlns:a16="http://schemas.microsoft.com/office/drawing/2014/main" id="{716E386B-E5CE-4F14-979B-4801C00D59F5}"/>
                </a:ext>
              </a:extLst>
            </p:cNvPr>
            <p:cNvCxnSpPr/>
            <p:nvPr userDrawn="1"/>
          </p:nvCxnSpPr>
          <p:spPr>
            <a:xfrm>
              <a:off x="540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Gerade Verbindung 45">
              <a:extLst>
                <a:ext uri="{FF2B5EF4-FFF2-40B4-BE49-F238E27FC236}">
                  <a16:creationId xmlns:a16="http://schemas.microsoft.com/office/drawing/2014/main" id="{AAEB1910-2515-4E15-B279-ADF57F7D7E45}"/>
                </a:ext>
              </a:extLst>
            </p:cNvPr>
            <p:cNvCxnSpPr/>
            <p:nvPr userDrawn="1"/>
          </p:nvCxnSpPr>
          <p:spPr>
            <a:xfrm>
              <a:off x="129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Gerade Verbindung 46">
              <a:extLst>
                <a:ext uri="{FF2B5EF4-FFF2-40B4-BE49-F238E27FC236}">
                  <a16:creationId xmlns:a16="http://schemas.microsoft.com/office/drawing/2014/main" id="{58E6267F-E493-4E05-B531-ACD672EC2905}"/>
                </a:ext>
              </a:extLst>
            </p:cNvPr>
            <p:cNvCxnSpPr/>
            <p:nvPr userDrawn="1"/>
          </p:nvCxnSpPr>
          <p:spPr>
            <a:xfrm>
              <a:off x="129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Gerade Verbindung 48">
              <a:extLst>
                <a:ext uri="{FF2B5EF4-FFF2-40B4-BE49-F238E27FC236}">
                  <a16:creationId xmlns:a16="http://schemas.microsoft.com/office/drawing/2014/main" id="{63E3763E-903B-4182-A36A-5134E48FCFE2}"/>
                </a:ext>
              </a:extLst>
            </p:cNvPr>
            <p:cNvCxnSpPr/>
            <p:nvPr userDrawn="1"/>
          </p:nvCxnSpPr>
          <p:spPr>
            <a:xfrm>
              <a:off x="147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Gerade Verbindung 49">
              <a:extLst>
                <a:ext uri="{FF2B5EF4-FFF2-40B4-BE49-F238E27FC236}">
                  <a16:creationId xmlns:a16="http://schemas.microsoft.com/office/drawing/2014/main" id="{7324EC6A-4EDC-4C9F-A3AD-2C520392B7A7}"/>
                </a:ext>
              </a:extLst>
            </p:cNvPr>
            <p:cNvCxnSpPr/>
            <p:nvPr userDrawn="1"/>
          </p:nvCxnSpPr>
          <p:spPr>
            <a:xfrm>
              <a:off x="147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Gerade Verbindung 51">
              <a:extLst>
                <a:ext uri="{FF2B5EF4-FFF2-40B4-BE49-F238E27FC236}">
                  <a16:creationId xmlns:a16="http://schemas.microsoft.com/office/drawing/2014/main" id="{7055EE7B-BD64-4AC7-BE6C-6A339D5601B2}"/>
                </a:ext>
              </a:extLst>
            </p:cNvPr>
            <p:cNvCxnSpPr/>
            <p:nvPr userDrawn="1"/>
          </p:nvCxnSpPr>
          <p:spPr>
            <a:xfrm>
              <a:off x="223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Gerade Verbindung 52">
              <a:extLst>
                <a:ext uri="{FF2B5EF4-FFF2-40B4-BE49-F238E27FC236}">
                  <a16:creationId xmlns:a16="http://schemas.microsoft.com/office/drawing/2014/main" id="{DF25FE40-F241-448F-A86B-76E25203851E}"/>
                </a:ext>
              </a:extLst>
            </p:cNvPr>
            <p:cNvCxnSpPr/>
            <p:nvPr userDrawn="1"/>
          </p:nvCxnSpPr>
          <p:spPr>
            <a:xfrm>
              <a:off x="223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Gerade Verbindung 54">
              <a:extLst>
                <a:ext uri="{FF2B5EF4-FFF2-40B4-BE49-F238E27FC236}">
                  <a16:creationId xmlns:a16="http://schemas.microsoft.com/office/drawing/2014/main" id="{001BB968-63D5-4FC5-904D-5D29C6157370}"/>
                </a:ext>
              </a:extLst>
            </p:cNvPr>
            <p:cNvCxnSpPr/>
            <p:nvPr userDrawn="1"/>
          </p:nvCxnSpPr>
          <p:spPr>
            <a:xfrm>
              <a:off x="241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Gerade Verbindung 55">
              <a:extLst>
                <a:ext uri="{FF2B5EF4-FFF2-40B4-BE49-F238E27FC236}">
                  <a16:creationId xmlns:a16="http://schemas.microsoft.com/office/drawing/2014/main" id="{A6842145-3348-45A4-980B-11A21625733F}"/>
                </a:ext>
              </a:extLst>
            </p:cNvPr>
            <p:cNvCxnSpPr/>
            <p:nvPr userDrawn="1"/>
          </p:nvCxnSpPr>
          <p:spPr>
            <a:xfrm>
              <a:off x="241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Gerade Verbindung 57">
              <a:extLst>
                <a:ext uri="{FF2B5EF4-FFF2-40B4-BE49-F238E27FC236}">
                  <a16:creationId xmlns:a16="http://schemas.microsoft.com/office/drawing/2014/main" id="{815E0C77-75DA-462D-8EC7-66E986715D23}"/>
                </a:ext>
              </a:extLst>
            </p:cNvPr>
            <p:cNvCxnSpPr/>
            <p:nvPr userDrawn="1"/>
          </p:nvCxnSpPr>
          <p:spPr>
            <a:xfrm>
              <a:off x="31781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Gerade Verbindung 58">
              <a:extLst>
                <a:ext uri="{FF2B5EF4-FFF2-40B4-BE49-F238E27FC236}">
                  <a16:creationId xmlns:a16="http://schemas.microsoft.com/office/drawing/2014/main" id="{72543F56-1E45-4574-913E-C913E9100888}"/>
                </a:ext>
              </a:extLst>
            </p:cNvPr>
            <p:cNvCxnSpPr/>
            <p:nvPr userDrawn="1"/>
          </p:nvCxnSpPr>
          <p:spPr>
            <a:xfrm>
              <a:off x="31781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Gerade Verbindung 60">
              <a:extLst>
                <a:ext uri="{FF2B5EF4-FFF2-40B4-BE49-F238E27FC236}">
                  <a16:creationId xmlns:a16="http://schemas.microsoft.com/office/drawing/2014/main" id="{C640789B-DC8D-4F30-B880-A4B6A57822A9}"/>
                </a:ext>
              </a:extLst>
            </p:cNvPr>
            <p:cNvCxnSpPr/>
            <p:nvPr userDrawn="1"/>
          </p:nvCxnSpPr>
          <p:spPr>
            <a:xfrm>
              <a:off x="335915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 Verbindung 61">
              <a:extLst>
                <a:ext uri="{FF2B5EF4-FFF2-40B4-BE49-F238E27FC236}">
                  <a16:creationId xmlns:a16="http://schemas.microsoft.com/office/drawing/2014/main" id="{7AC6B0A3-4182-4689-99AA-3228DB9F6CAE}"/>
                </a:ext>
              </a:extLst>
            </p:cNvPr>
            <p:cNvCxnSpPr/>
            <p:nvPr userDrawn="1"/>
          </p:nvCxnSpPr>
          <p:spPr>
            <a:xfrm>
              <a:off x="335915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Gerade Verbindung 63">
              <a:extLst>
                <a:ext uri="{FF2B5EF4-FFF2-40B4-BE49-F238E27FC236}">
                  <a16:creationId xmlns:a16="http://schemas.microsoft.com/office/drawing/2014/main" id="{595E7DA6-6CBF-4BE5-90D3-656149C7E419}"/>
                </a:ext>
              </a:extLst>
            </p:cNvPr>
            <p:cNvCxnSpPr/>
            <p:nvPr userDrawn="1"/>
          </p:nvCxnSpPr>
          <p:spPr>
            <a:xfrm>
              <a:off x="4114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 Verbindung 64">
              <a:extLst>
                <a:ext uri="{FF2B5EF4-FFF2-40B4-BE49-F238E27FC236}">
                  <a16:creationId xmlns:a16="http://schemas.microsoft.com/office/drawing/2014/main" id="{B95A643F-8B13-4DC9-91C0-5445B4860367}"/>
                </a:ext>
              </a:extLst>
            </p:cNvPr>
            <p:cNvCxnSpPr/>
            <p:nvPr userDrawn="1"/>
          </p:nvCxnSpPr>
          <p:spPr>
            <a:xfrm>
              <a:off x="4114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Gerade Verbindung 66">
              <a:extLst>
                <a:ext uri="{FF2B5EF4-FFF2-40B4-BE49-F238E27FC236}">
                  <a16:creationId xmlns:a16="http://schemas.microsoft.com/office/drawing/2014/main" id="{356F07C9-D4B4-45B4-8271-02FE5030898E}"/>
                </a:ext>
              </a:extLst>
            </p:cNvPr>
            <p:cNvCxnSpPr/>
            <p:nvPr userDrawn="1"/>
          </p:nvCxnSpPr>
          <p:spPr>
            <a:xfrm>
              <a:off x="4295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Gerade Verbindung 67">
              <a:extLst>
                <a:ext uri="{FF2B5EF4-FFF2-40B4-BE49-F238E27FC236}">
                  <a16:creationId xmlns:a16="http://schemas.microsoft.com/office/drawing/2014/main" id="{A7D8731D-7285-4323-9853-A3FCECB3FC7C}"/>
                </a:ext>
              </a:extLst>
            </p:cNvPr>
            <p:cNvCxnSpPr/>
            <p:nvPr userDrawn="1"/>
          </p:nvCxnSpPr>
          <p:spPr>
            <a:xfrm>
              <a:off x="4295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8" name="Gerade Verbindung 69">
              <a:extLst>
                <a:ext uri="{FF2B5EF4-FFF2-40B4-BE49-F238E27FC236}">
                  <a16:creationId xmlns:a16="http://schemas.microsoft.com/office/drawing/2014/main" id="{A3E045C0-3D08-4F2B-AF94-DA7C602CFA61}"/>
                </a:ext>
              </a:extLst>
            </p:cNvPr>
            <p:cNvCxnSpPr/>
            <p:nvPr userDrawn="1"/>
          </p:nvCxnSpPr>
          <p:spPr>
            <a:xfrm>
              <a:off x="5054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Gerade Verbindung 70">
              <a:extLst>
                <a:ext uri="{FF2B5EF4-FFF2-40B4-BE49-F238E27FC236}">
                  <a16:creationId xmlns:a16="http://schemas.microsoft.com/office/drawing/2014/main" id="{1778086A-991B-4796-9532-41646C7860A9}"/>
                </a:ext>
              </a:extLst>
            </p:cNvPr>
            <p:cNvCxnSpPr/>
            <p:nvPr userDrawn="1"/>
          </p:nvCxnSpPr>
          <p:spPr>
            <a:xfrm>
              <a:off x="5054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Gerade Verbindung 72">
              <a:extLst>
                <a:ext uri="{FF2B5EF4-FFF2-40B4-BE49-F238E27FC236}">
                  <a16:creationId xmlns:a16="http://schemas.microsoft.com/office/drawing/2014/main" id="{899109C4-205C-47FC-9B07-929C95517097}"/>
                </a:ext>
              </a:extLst>
            </p:cNvPr>
            <p:cNvCxnSpPr/>
            <p:nvPr userDrawn="1"/>
          </p:nvCxnSpPr>
          <p:spPr>
            <a:xfrm>
              <a:off x="52355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Gerade Verbindung 73">
              <a:extLst>
                <a:ext uri="{FF2B5EF4-FFF2-40B4-BE49-F238E27FC236}">
                  <a16:creationId xmlns:a16="http://schemas.microsoft.com/office/drawing/2014/main" id="{F1D687B4-419C-4EDD-8974-73B346092B09}"/>
                </a:ext>
              </a:extLst>
            </p:cNvPr>
            <p:cNvCxnSpPr/>
            <p:nvPr userDrawn="1"/>
          </p:nvCxnSpPr>
          <p:spPr>
            <a:xfrm>
              <a:off x="52355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Gerade Verbindung 75">
              <a:extLst>
                <a:ext uri="{FF2B5EF4-FFF2-40B4-BE49-F238E27FC236}">
                  <a16:creationId xmlns:a16="http://schemas.microsoft.com/office/drawing/2014/main" id="{FB4C2138-68E9-40BB-BC9E-7489BC0D1CD3}"/>
                </a:ext>
              </a:extLst>
            </p:cNvPr>
            <p:cNvCxnSpPr/>
            <p:nvPr userDrawn="1"/>
          </p:nvCxnSpPr>
          <p:spPr>
            <a:xfrm>
              <a:off x="59944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Gerade Verbindung 76">
              <a:extLst>
                <a:ext uri="{FF2B5EF4-FFF2-40B4-BE49-F238E27FC236}">
                  <a16:creationId xmlns:a16="http://schemas.microsoft.com/office/drawing/2014/main" id="{38A1761B-9E25-4D38-9157-3C324E2EF301}"/>
                </a:ext>
              </a:extLst>
            </p:cNvPr>
            <p:cNvCxnSpPr/>
            <p:nvPr userDrawn="1"/>
          </p:nvCxnSpPr>
          <p:spPr>
            <a:xfrm>
              <a:off x="59944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Gerade Verbindung 78">
              <a:extLst>
                <a:ext uri="{FF2B5EF4-FFF2-40B4-BE49-F238E27FC236}">
                  <a16:creationId xmlns:a16="http://schemas.microsoft.com/office/drawing/2014/main" id="{9138AC2D-725F-4604-A198-CB299E7044CC}"/>
                </a:ext>
              </a:extLst>
            </p:cNvPr>
            <p:cNvCxnSpPr/>
            <p:nvPr userDrawn="1"/>
          </p:nvCxnSpPr>
          <p:spPr>
            <a:xfrm>
              <a:off x="61753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Gerade Verbindung 79">
              <a:extLst>
                <a:ext uri="{FF2B5EF4-FFF2-40B4-BE49-F238E27FC236}">
                  <a16:creationId xmlns:a16="http://schemas.microsoft.com/office/drawing/2014/main" id="{695C712E-EF76-4D84-A6B3-065A92B5D749}"/>
                </a:ext>
              </a:extLst>
            </p:cNvPr>
            <p:cNvCxnSpPr/>
            <p:nvPr userDrawn="1"/>
          </p:nvCxnSpPr>
          <p:spPr>
            <a:xfrm>
              <a:off x="61753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Gerade Verbindung 81">
              <a:extLst>
                <a:ext uri="{FF2B5EF4-FFF2-40B4-BE49-F238E27FC236}">
                  <a16:creationId xmlns:a16="http://schemas.microsoft.com/office/drawing/2014/main" id="{55475569-B11D-45EA-8502-515BCAE466B5}"/>
                </a:ext>
              </a:extLst>
            </p:cNvPr>
            <p:cNvCxnSpPr/>
            <p:nvPr userDrawn="1"/>
          </p:nvCxnSpPr>
          <p:spPr>
            <a:xfrm>
              <a:off x="6934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Gerade Verbindung 82">
              <a:extLst>
                <a:ext uri="{FF2B5EF4-FFF2-40B4-BE49-F238E27FC236}">
                  <a16:creationId xmlns:a16="http://schemas.microsoft.com/office/drawing/2014/main" id="{13906181-164E-4BB5-859D-10BA62261ACD}"/>
                </a:ext>
              </a:extLst>
            </p:cNvPr>
            <p:cNvCxnSpPr/>
            <p:nvPr userDrawn="1"/>
          </p:nvCxnSpPr>
          <p:spPr>
            <a:xfrm>
              <a:off x="6934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Gerade Verbindung 84">
              <a:extLst>
                <a:ext uri="{FF2B5EF4-FFF2-40B4-BE49-F238E27FC236}">
                  <a16:creationId xmlns:a16="http://schemas.microsoft.com/office/drawing/2014/main" id="{0E5CEA6C-3F30-4541-BA07-FB28C090B6B1}"/>
                </a:ext>
              </a:extLst>
            </p:cNvPr>
            <p:cNvCxnSpPr/>
            <p:nvPr userDrawn="1"/>
          </p:nvCxnSpPr>
          <p:spPr>
            <a:xfrm>
              <a:off x="7114826"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9" name="Gerade Verbindung 85">
              <a:extLst>
                <a:ext uri="{FF2B5EF4-FFF2-40B4-BE49-F238E27FC236}">
                  <a16:creationId xmlns:a16="http://schemas.microsoft.com/office/drawing/2014/main" id="{F75FFC11-8621-4442-8AD6-4FE9E0F860F4}"/>
                </a:ext>
              </a:extLst>
            </p:cNvPr>
            <p:cNvCxnSpPr/>
            <p:nvPr userDrawn="1"/>
          </p:nvCxnSpPr>
          <p:spPr>
            <a:xfrm>
              <a:off x="7114826"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Gerade Verbindung 87">
              <a:extLst>
                <a:ext uri="{FF2B5EF4-FFF2-40B4-BE49-F238E27FC236}">
                  <a16:creationId xmlns:a16="http://schemas.microsoft.com/office/drawing/2014/main" id="{EEEABEE3-F061-4362-A46B-72BEE22B070F}"/>
                </a:ext>
              </a:extLst>
            </p:cNvPr>
            <p:cNvCxnSpPr/>
            <p:nvPr userDrawn="1"/>
          </p:nvCxnSpPr>
          <p:spPr>
            <a:xfrm>
              <a:off x="7874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Gerade Verbindung 88">
              <a:extLst>
                <a:ext uri="{FF2B5EF4-FFF2-40B4-BE49-F238E27FC236}">
                  <a16:creationId xmlns:a16="http://schemas.microsoft.com/office/drawing/2014/main" id="{5AC61265-AB02-4A15-A0FB-B8833112BAB3}"/>
                </a:ext>
              </a:extLst>
            </p:cNvPr>
            <p:cNvCxnSpPr/>
            <p:nvPr userDrawn="1"/>
          </p:nvCxnSpPr>
          <p:spPr>
            <a:xfrm>
              <a:off x="7874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Gerade Verbindung 90">
              <a:extLst>
                <a:ext uri="{FF2B5EF4-FFF2-40B4-BE49-F238E27FC236}">
                  <a16:creationId xmlns:a16="http://schemas.microsoft.com/office/drawing/2014/main" id="{13BC005C-35E1-4C28-943D-980AE545C766}"/>
                </a:ext>
              </a:extLst>
            </p:cNvPr>
            <p:cNvCxnSpPr/>
            <p:nvPr userDrawn="1"/>
          </p:nvCxnSpPr>
          <p:spPr>
            <a:xfrm>
              <a:off x="80549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Gerade Verbindung 91">
              <a:extLst>
                <a:ext uri="{FF2B5EF4-FFF2-40B4-BE49-F238E27FC236}">
                  <a16:creationId xmlns:a16="http://schemas.microsoft.com/office/drawing/2014/main" id="{72BAB9C2-5BDC-4288-A254-BB4F74A93485}"/>
                </a:ext>
              </a:extLst>
            </p:cNvPr>
            <p:cNvCxnSpPr/>
            <p:nvPr userDrawn="1"/>
          </p:nvCxnSpPr>
          <p:spPr>
            <a:xfrm>
              <a:off x="80549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Gerade Verbindung 93">
              <a:extLst>
                <a:ext uri="{FF2B5EF4-FFF2-40B4-BE49-F238E27FC236}">
                  <a16:creationId xmlns:a16="http://schemas.microsoft.com/office/drawing/2014/main" id="{16637504-EE70-4BE5-B8FC-2FCE0D91C89D}"/>
                </a:ext>
              </a:extLst>
            </p:cNvPr>
            <p:cNvCxnSpPr/>
            <p:nvPr userDrawn="1"/>
          </p:nvCxnSpPr>
          <p:spPr>
            <a:xfrm>
              <a:off x="8813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Gerade Verbindung 94">
              <a:extLst>
                <a:ext uri="{FF2B5EF4-FFF2-40B4-BE49-F238E27FC236}">
                  <a16:creationId xmlns:a16="http://schemas.microsoft.com/office/drawing/2014/main" id="{3443847B-E417-4FDE-97A4-F21A7D42F3ED}"/>
                </a:ext>
              </a:extLst>
            </p:cNvPr>
            <p:cNvCxnSpPr/>
            <p:nvPr userDrawn="1"/>
          </p:nvCxnSpPr>
          <p:spPr>
            <a:xfrm>
              <a:off x="8813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Gerade Verbindung 96">
              <a:extLst>
                <a:ext uri="{FF2B5EF4-FFF2-40B4-BE49-F238E27FC236}">
                  <a16:creationId xmlns:a16="http://schemas.microsoft.com/office/drawing/2014/main" id="{E55B4267-1249-4F0B-BA01-1A9D2B46285A}"/>
                </a:ext>
              </a:extLst>
            </p:cNvPr>
            <p:cNvCxnSpPr/>
            <p:nvPr userDrawn="1"/>
          </p:nvCxnSpPr>
          <p:spPr>
            <a:xfrm>
              <a:off x="8994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Gerade Verbindung 97">
              <a:extLst>
                <a:ext uri="{FF2B5EF4-FFF2-40B4-BE49-F238E27FC236}">
                  <a16:creationId xmlns:a16="http://schemas.microsoft.com/office/drawing/2014/main" id="{319A043A-A540-409E-AAC7-A069836E8653}"/>
                </a:ext>
              </a:extLst>
            </p:cNvPr>
            <p:cNvCxnSpPr/>
            <p:nvPr userDrawn="1"/>
          </p:nvCxnSpPr>
          <p:spPr>
            <a:xfrm>
              <a:off x="8994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Gerade Verbindung 99">
              <a:extLst>
                <a:ext uri="{FF2B5EF4-FFF2-40B4-BE49-F238E27FC236}">
                  <a16:creationId xmlns:a16="http://schemas.microsoft.com/office/drawing/2014/main" id="{CC95F68B-6402-4D96-B1CE-C0B4AFA6FC2D}"/>
                </a:ext>
              </a:extLst>
            </p:cNvPr>
            <p:cNvCxnSpPr/>
            <p:nvPr userDrawn="1"/>
          </p:nvCxnSpPr>
          <p:spPr>
            <a:xfrm>
              <a:off x="9751003"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 Verbindung 100">
              <a:extLst>
                <a:ext uri="{FF2B5EF4-FFF2-40B4-BE49-F238E27FC236}">
                  <a16:creationId xmlns:a16="http://schemas.microsoft.com/office/drawing/2014/main" id="{0E5D4C2B-AE5D-4CD3-BD95-39DE41CD53E3}"/>
                </a:ext>
              </a:extLst>
            </p:cNvPr>
            <p:cNvCxnSpPr/>
            <p:nvPr userDrawn="1"/>
          </p:nvCxnSpPr>
          <p:spPr>
            <a:xfrm>
              <a:off x="9751003"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 Verbindung 102">
              <a:extLst>
                <a:ext uri="{FF2B5EF4-FFF2-40B4-BE49-F238E27FC236}">
                  <a16:creationId xmlns:a16="http://schemas.microsoft.com/office/drawing/2014/main" id="{2925923C-7608-49AF-A283-825865B102F7}"/>
                </a:ext>
              </a:extLst>
            </p:cNvPr>
            <p:cNvCxnSpPr/>
            <p:nvPr userDrawn="1"/>
          </p:nvCxnSpPr>
          <p:spPr>
            <a:xfrm>
              <a:off x="9928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Gerade Verbindung 103">
              <a:extLst>
                <a:ext uri="{FF2B5EF4-FFF2-40B4-BE49-F238E27FC236}">
                  <a16:creationId xmlns:a16="http://schemas.microsoft.com/office/drawing/2014/main" id="{25261322-CD55-4407-A970-582C590B3188}"/>
                </a:ext>
              </a:extLst>
            </p:cNvPr>
            <p:cNvCxnSpPr/>
            <p:nvPr userDrawn="1"/>
          </p:nvCxnSpPr>
          <p:spPr>
            <a:xfrm>
              <a:off x="9928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 Verbindung 105">
              <a:extLst>
                <a:ext uri="{FF2B5EF4-FFF2-40B4-BE49-F238E27FC236}">
                  <a16:creationId xmlns:a16="http://schemas.microsoft.com/office/drawing/2014/main" id="{DE4E4596-840F-4DCB-B720-1DECB51EFF00}"/>
                </a:ext>
              </a:extLst>
            </p:cNvPr>
            <p:cNvCxnSpPr/>
            <p:nvPr userDrawn="1"/>
          </p:nvCxnSpPr>
          <p:spPr>
            <a:xfrm>
              <a:off x="10690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 Verbindung 106">
              <a:extLst>
                <a:ext uri="{FF2B5EF4-FFF2-40B4-BE49-F238E27FC236}">
                  <a16:creationId xmlns:a16="http://schemas.microsoft.com/office/drawing/2014/main" id="{AB631C90-846A-4222-A63E-2CC35AA0C2D2}"/>
                </a:ext>
              </a:extLst>
            </p:cNvPr>
            <p:cNvCxnSpPr/>
            <p:nvPr userDrawn="1"/>
          </p:nvCxnSpPr>
          <p:spPr>
            <a:xfrm>
              <a:off x="10690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108">
              <a:extLst>
                <a:ext uri="{FF2B5EF4-FFF2-40B4-BE49-F238E27FC236}">
                  <a16:creationId xmlns:a16="http://schemas.microsoft.com/office/drawing/2014/main" id="{4BDA1428-57BE-4D8F-8C5A-F9B925ED38ED}"/>
                </a:ext>
              </a:extLst>
            </p:cNvPr>
            <p:cNvCxnSpPr/>
            <p:nvPr userDrawn="1"/>
          </p:nvCxnSpPr>
          <p:spPr>
            <a:xfrm>
              <a:off x="108680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Gerade Verbindung 109">
              <a:extLst>
                <a:ext uri="{FF2B5EF4-FFF2-40B4-BE49-F238E27FC236}">
                  <a16:creationId xmlns:a16="http://schemas.microsoft.com/office/drawing/2014/main" id="{A8D1A26D-C355-4E42-BAEF-7577564BC660}"/>
                </a:ext>
              </a:extLst>
            </p:cNvPr>
            <p:cNvCxnSpPr/>
            <p:nvPr userDrawn="1"/>
          </p:nvCxnSpPr>
          <p:spPr>
            <a:xfrm>
              <a:off x="108680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 Verbindung 111">
              <a:extLst>
                <a:ext uri="{FF2B5EF4-FFF2-40B4-BE49-F238E27FC236}">
                  <a16:creationId xmlns:a16="http://schemas.microsoft.com/office/drawing/2014/main" id="{492F1E83-1B29-4315-99F9-044930A7D2E5}"/>
                </a:ext>
              </a:extLst>
            </p:cNvPr>
            <p:cNvCxnSpPr/>
            <p:nvPr userDrawn="1"/>
          </p:nvCxnSpPr>
          <p:spPr>
            <a:xfrm>
              <a:off x="11628438"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Gerade Verbindung 112">
              <a:extLst>
                <a:ext uri="{FF2B5EF4-FFF2-40B4-BE49-F238E27FC236}">
                  <a16:creationId xmlns:a16="http://schemas.microsoft.com/office/drawing/2014/main" id="{F4B4C25B-EAB0-45FA-AFCA-5339015FC849}"/>
                </a:ext>
              </a:extLst>
            </p:cNvPr>
            <p:cNvCxnSpPr/>
            <p:nvPr userDrawn="1"/>
          </p:nvCxnSpPr>
          <p:spPr>
            <a:xfrm>
              <a:off x="11628438"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rade Verbindung 114">
              <a:extLst>
                <a:ext uri="{FF2B5EF4-FFF2-40B4-BE49-F238E27FC236}">
                  <a16:creationId xmlns:a16="http://schemas.microsoft.com/office/drawing/2014/main" id="{8F9FD23A-6358-4ED1-B21B-8DEAD90DF97A}"/>
                </a:ext>
              </a:extLst>
            </p:cNvPr>
            <p:cNvCxnSpPr/>
            <p:nvPr userDrawn="1"/>
          </p:nvCxnSpPr>
          <p:spPr>
            <a:xfrm rot="5400000">
              <a:off x="-3600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Gerade Verbindung 116">
              <a:extLst>
                <a:ext uri="{FF2B5EF4-FFF2-40B4-BE49-F238E27FC236}">
                  <a16:creationId xmlns:a16="http://schemas.microsoft.com/office/drawing/2014/main" id="{1AA7C894-6335-47E9-B551-E467C14A5940}"/>
                </a:ext>
              </a:extLst>
            </p:cNvPr>
            <p:cNvCxnSpPr/>
            <p:nvPr userDrawn="1"/>
          </p:nvCxnSpPr>
          <p:spPr>
            <a:xfrm rot="5400000">
              <a:off x="-3600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Gerade Verbindung 117">
              <a:extLst>
                <a:ext uri="{FF2B5EF4-FFF2-40B4-BE49-F238E27FC236}">
                  <a16:creationId xmlns:a16="http://schemas.microsoft.com/office/drawing/2014/main" id="{B455C8DD-149E-4C97-93F6-4AA62DBD1F7A}"/>
                </a:ext>
              </a:extLst>
            </p:cNvPr>
            <p:cNvCxnSpPr/>
            <p:nvPr userDrawn="1"/>
          </p:nvCxnSpPr>
          <p:spPr>
            <a:xfrm rot="5400000">
              <a:off x="124236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Gerade Verbindung 118">
              <a:extLst>
                <a:ext uri="{FF2B5EF4-FFF2-40B4-BE49-F238E27FC236}">
                  <a16:creationId xmlns:a16="http://schemas.microsoft.com/office/drawing/2014/main" id="{2979FAD9-5578-40CF-BCA9-081C50E2E8B6}"/>
                </a:ext>
              </a:extLst>
            </p:cNvPr>
            <p:cNvCxnSpPr/>
            <p:nvPr userDrawn="1"/>
          </p:nvCxnSpPr>
          <p:spPr>
            <a:xfrm rot="5400000">
              <a:off x="124236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63" name="Dot pulse">
            <a:extLst>
              <a:ext uri="{FF2B5EF4-FFF2-40B4-BE49-F238E27FC236}">
                <a16:creationId xmlns:a16="http://schemas.microsoft.com/office/drawing/2014/main" id="{FC255B9C-6ED5-4D3C-AB33-D8937A8D879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33679" y="4976328"/>
            <a:ext cx="2826000" cy="144267"/>
          </a:xfrm>
          <a:prstGeom prst="rect">
            <a:avLst/>
          </a:prstGeom>
        </p:spPr>
      </p:pic>
      <p:sp>
        <p:nvSpPr>
          <p:cNvPr id="65" name="Abgerundetes Rechteck 8">
            <a:extLst>
              <a:ext uri="{FF2B5EF4-FFF2-40B4-BE49-F238E27FC236}">
                <a16:creationId xmlns:a16="http://schemas.microsoft.com/office/drawing/2014/main" id="{AE53DB3D-081F-4729-84B0-B999F48632CA}"/>
              </a:ext>
            </a:extLst>
          </p:cNvPr>
          <p:cNvSpPr/>
          <p:nvPr userDrawn="1"/>
        </p:nvSpPr>
        <p:spPr>
          <a:xfrm>
            <a:off x="12560400" y="5407843"/>
            <a:ext cx="1800000" cy="1450157"/>
          </a:xfrm>
          <a:prstGeom prst="roundRect">
            <a:avLst>
              <a:gd name="adj" fmla="val 0"/>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rPr>
              <a:t>The animation</a:t>
            </a:r>
            <a:r>
              <a:rPr lang="en-US" sz="1100" dirty="0">
                <a:solidFill>
                  <a:schemeClr val="tx1"/>
                </a:solidFill>
                <a:latin typeface="+mn-lt"/>
              </a:rPr>
              <a:t> </a:t>
            </a:r>
            <a:r>
              <a:rPr lang="en-US" sz="1100" dirty="0">
                <a:solidFill>
                  <a:schemeClr val="bg1"/>
                </a:solidFill>
                <a:latin typeface="+mn-lt"/>
              </a:rPr>
              <a:t>of the dot pulse </a:t>
            </a:r>
            <a:r>
              <a:rPr lang="en-US" sz="1100" dirty="0">
                <a:solidFill>
                  <a:schemeClr val="tx1"/>
                </a:solidFill>
                <a:latin typeface="+mn-lt"/>
              </a:rPr>
              <a:t>can be </a:t>
            </a:r>
            <a:r>
              <a:rPr lang="en-US" sz="1100" dirty="0">
                <a:solidFill>
                  <a:schemeClr val="tx1"/>
                </a:solidFill>
              </a:rPr>
              <a:t>optionally  </a:t>
            </a:r>
            <a:r>
              <a:rPr lang="en-US" sz="1100" dirty="0">
                <a:solidFill>
                  <a:schemeClr val="tx1"/>
                </a:solidFill>
                <a:latin typeface="+mn-lt"/>
              </a:rPr>
              <a:t>switched off on the master layout.</a:t>
            </a:r>
          </a:p>
          <a:p>
            <a:endParaRPr lang="en-US" sz="1100" dirty="0">
              <a:solidFill>
                <a:schemeClr val="bg1"/>
              </a:solidFill>
              <a:latin typeface="+mn-lt"/>
            </a:endParaRPr>
          </a:p>
          <a:p>
            <a:r>
              <a:rPr lang="en-US" sz="1100" dirty="0">
                <a:solidFill>
                  <a:schemeClr val="bg1"/>
                </a:solidFill>
                <a:latin typeface="+mn-lt"/>
              </a:rPr>
              <a:t>Go to View &gt; Slide Master</a:t>
            </a:r>
          </a:p>
          <a:p>
            <a:r>
              <a:rPr lang="en-US" sz="1100" dirty="0">
                <a:solidFill>
                  <a:schemeClr val="bg1"/>
                </a:solidFill>
                <a:latin typeface="+mn-lt"/>
              </a:rPr>
              <a:t>After that go to Animations &gt; Animations Pane.</a:t>
            </a:r>
          </a:p>
        </p:txBody>
      </p:sp>
    </p:spTree>
    <p:extLst>
      <p:ext uri="{BB962C8B-B14F-4D97-AF65-F5344CB8AC3E}">
        <p14:creationId xmlns:p14="http://schemas.microsoft.com/office/powerpoint/2010/main" val="412688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agram left">
    <p:spTree>
      <p:nvGrpSpPr>
        <p:cNvPr id="1" name=""/>
        <p:cNvGrpSpPr/>
        <p:nvPr/>
      </p:nvGrpSpPr>
      <p:grpSpPr>
        <a:xfrm>
          <a:off x="0" y="0"/>
          <a:ext cx="0" cy="0"/>
          <a:chOff x="0" y="0"/>
          <a:chExt cx="0" cy="0"/>
        </a:xfrm>
      </p:grpSpPr>
      <p:sp>
        <p:nvSpPr>
          <p:cNvPr id="4" name="Grey cover"/>
          <p:cNvSpPr/>
          <p:nvPr userDrawn="1"/>
        </p:nvSpPr>
        <p:spPr bwMode="auto">
          <a:xfrm>
            <a:off x="0" y="0"/>
            <a:ext cx="6000750" cy="6858000"/>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Headline"/>
          <p:cNvSpPr>
            <a:spLocks noGrp="1"/>
          </p:cNvSpPr>
          <p:nvPr>
            <p:ph type="title" hasCustomPrompt="1"/>
          </p:nvPr>
        </p:nvSpPr>
        <p:spPr>
          <a:xfrm>
            <a:off x="540000" y="219599"/>
            <a:ext cx="4697163" cy="832913"/>
          </a:xfrm>
        </p:spPr>
        <p:txBody>
          <a:bodyPr/>
          <a:lstStyle>
            <a:lvl1pPr>
              <a:defRPr/>
            </a:lvl1pPr>
          </a:lstStyle>
          <a:p>
            <a:r>
              <a:rPr lang="en-US" noProof="0" dirty="0"/>
              <a:t>Title Calibri Bold 28 </a:t>
            </a:r>
            <a:r>
              <a:rPr lang="en-US" noProof="0" dirty="0" err="1"/>
              <a:t>pt</a:t>
            </a:r>
            <a:endParaRPr lang="de-DE" dirty="0"/>
          </a:p>
        </p:txBody>
      </p:sp>
      <p:sp>
        <p:nvSpPr>
          <p:cNvPr id="6" name="Diagram"/>
          <p:cNvSpPr>
            <a:spLocks noGrp="1"/>
          </p:cNvSpPr>
          <p:nvPr>
            <p:ph type="chart" sz="quarter" idx="18" hasCustomPrompt="1"/>
          </p:nvPr>
        </p:nvSpPr>
        <p:spPr>
          <a:xfrm>
            <a:off x="0" y="1623600"/>
            <a:ext cx="6000750" cy="4572000"/>
          </a:xfrm>
        </p:spPr>
        <p:txBody>
          <a:bodyPr lIns="180000" tIns="180000" rIns="180000" bIns="180000"/>
          <a:lstStyle>
            <a:lvl1pPr>
              <a:defRPr b="1"/>
            </a:lvl1pPr>
          </a:lstStyle>
          <a:p>
            <a:r>
              <a:rPr lang="en-US" noProof="0" dirty="0"/>
              <a:t>Add a diagram</a:t>
            </a:r>
          </a:p>
        </p:txBody>
      </p:sp>
      <p:sp>
        <p:nvSpPr>
          <p:cNvPr id="7" name="Content">
            <a:extLst>
              <a:ext uri="{FF2B5EF4-FFF2-40B4-BE49-F238E27FC236}">
                <a16:creationId xmlns:a16="http://schemas.microsoft.com/office/drawing/2014/main" id="{2BF4AC8F-F597-45E5-8DEC-DEB931D9DAF0}"/>
              </a:ext>
            </a:extLst>
          </p:cNvPr>
          <p:cNvSpPr>
            <a:spLocks noGrp="1"/>
          </p:cNvSpPr>
          <p:nvPr>
            <p:ph sz="quarter" idx="20" hasCustomPrompt="1"/>
          </p:nvPr>
        </p:nvSpPr>
        <p:spPr>
          <a:xfrm>
            <a:off x="6572249" y="2263139"/>
            <a:ext cx="5058000" cy="39312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19"/>
          </p:nvPr>
        </p:nvSpPr>
        <p:spPr/>
        <p:txBody>
          <a:bodyPr/>
          <a:lstStyle>
            <a:lvl1pPr>
              <a:lnSpc>
                <a:spcPct val="100000"/>
              </a:lnSpc>
              <a:defRPr/>
            </a:lvl1pPr>
          </a:lstStyle>
          <a:p>
            <a:r>
              <a:rPr lang="en-US" dirty="0"/>
              <a:t>Author | Department</a:t>
            </a:r>
          </a:p>
        </p:txBody>
      </p:sp>
      <p:pic>
        <p:nvPicPr>
          <p:cNvPr id="14" name="Siemens Healthineers logo">
            <a:extLst>
              <a:ext uri="{FF2B5EF4-FFF2-40B4-BE49-F238E27FC236}">
                <a16:creationId xmlns:a16="http://schemas.microsoft.com/office/drawing/2014/main" id="{5C7CC333-5A2B-46AC-8B83-498F30AB82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2516458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inical Pictures, Title/Content/Picture">
    <p:bg bwMode="ltGray">
      <p:bgPr>
        <a:solidFill>
          <a:schemeClr val="tx1"/>
        </a:solidFill>
        <a:effectLst/>
      </p:bgPr>
    </p:bg>
    <p:spTree>
      <p:nvGrpSpPr>
        <p:cNvPr id="1" name=""/>
        <p:cNvGrpSpPr/>
        <p:nvPr/>
      </p:nvGrpSpPr>
      <p:grpSpPr>
        <a:xfrm>
          <a:off x="0" y="0"/>
          <a:ext cx="0" cy="0"/>
          <a:chOff x="0" y="0"/>
          <a:chExt cx="0" cy="0"/>
        </a:xfrm>
      </p:grpSpPr>
      <p:sp>
        <p:nvSpPr>
          <p:cNvPr id="3" name="Headline"/>
          <p:cNvSpPr>
            <a:spLocks noGrp="1"/>
          </p:cNvSpPr>
          <p:nvPr>
            <p:ph type="title" hasCustomPrompt="1"/>
          </p:nvPr>
        </p:nvSpPr>
        <p:spPr>
          <a:xfrm>
            <a:off x="539999" y="219599"/>
            <a:ext cx="9212400" cy="832913"/>
          </a:xfrm>
        </p:spPr>
        <p:txBody>
          <a:bodyPr/>
          <a:lstStyle>
            <a:lvl1pPr>
              <a:defRPr/>
            </a:lvl1pPr>
          </a:lstStyle>
          <a:p>
            <a:r>
              <a:rPr lang="en-US" noProof="0" dirty="0"/>
              <a:t>Title Calibri Bold 28 </a:t>
            </a:r>
            <a:r>
              <a:rPr lang="en-US" noProof="0" dirty="0" err="1"/>
              <a:t>pt</a:t>
            </a:r>
            <a:endParaRPr lang="de-DE" dirty="0"/>
          </a:p>
        </p:txBody>
      </p:sp>
      <p:sp>
        <p:nvSpPr>
          <p:cNvPr id="10" name="Content">
            <a:extLst>
              <a:ext uri="{FF2B5EF4-FFF2-40B4-BE49-F238E27FC236}">
                <a16:creationId xmlns:a16="http://schemas.microsoft.com/office/drawing/2014/main" id="{9F588DA8-B417-4AA8-9930-A6744CC61E9B}"/>
              </a:ext>
            </a:extLst>
          </p:cNvPr>
          <p:cNvSpPr>
            <a:spLocks noGrp="1"/>
          </p:cNvSpPr>
          <p:nvPr>
            <p:ph sz="quarter" idx="21" hasCustomPrompt="1"/>
          </p:nvPr>
        </p:nvSpPr>
        <p:spPr>
          <a:xfrm>
            <a:off x="540000" y="1619250"/>
            <a:ext cx="5635375" cy="4573863"/>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8" name="Picture placeholder">
            <a:extLst>
              <a:ext uri="{FF2B5EF4-FFF2-40B4-BE49-F238E27FC236}">
                <a16:creationId xmlns:a16="http://schemas.microsoft.com/office/drawing/2014/main" id="{52C62DF1-15C2-4184-A4A8-1D85A6A7CF0E}"/>
              </a:ext>
            </a:extLst>
          </p:cNvPr>
          <p:cNvSpPr>
            <a:spLocks noGrp="1"/>
          </p:cNvSpPr>
          <p:nvPr>
            <p:ph type="pic" sz="quarter" idx="20" hasCustomPrompt="1"/>
          </p:nvPr>
        </p:nvSpPr>
        <p:spPr>
          <a:xfrm>
            <a:off x="7115175" y="1619250"/>
            <a:ext cx="4513262" cy="4573588"/>
          </a:xfrm>
        </p:spPr>
        <p:txBody>
          <a:bodyPr lIns="180000" tIns="180000" rIns="180000" bIns="180000"/>
          <a:lstStyle>
            <a:lvl1pPr>
              <a:defRPr>
                <a:solidFill>
                  <a:schemeClr val="bg1"/>
                </a:solidFill>
              </a:defRPr>
            </a:lvl1pPr>
          </a:lstStyle>
          <a:p>
            <a:r>
              <a:rPr lang="de-DE" dirty="0"/>
              <a:t>Add a picture</a:t>
            </a:r>
            <a:endParaRPr lang="en-GB"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solidFill>
                  <a:schemeClr val="bg1"/>
                </a:solidFill>
              </a:defRPr>
            </a:lvl1pPr>
          </a:lstStyle>
          <a:p>
            <a:r>
              <a:rPr lang="en-US" dirty="0"/>
              <a:t>Click to add footnote</a:t>
            </a:r>
            <a:br>
              <a:rPr lang="en-US" dirty="0"/>
            </a:br>
            <a:r>
              <a:rPr lang="en-US" dirty="0"/>
              <a:t>second line</a:t>
            </a:r>
          </a:p>
        </p:txBody>
      </p:sp>
      <p:sp>
        <p:nvSpPr>
          <p:cNvPr id="2" name="Author"/>
          <p:cNvSpPr>
            <a:spLocks noGrp="1"/>
          </p:cNvSpPr>
          <p:nvPr>
            <p:ph type="ftr" sz="quarter" idx="19"/>
          </p:nvPr>
        </p:nvSpPr>
        <p:spPr/>
        <p:txBody>
          <a:bodyPr/>
          <a:lstStyle>
            <a:lvl1pPr>
              <a:lnSpc>
                <a:spcPct val="100000"/>
              </a:lnSpc>
              <a:defRPr>
                <a:solidFill>
                  <a:schemeClr val="bg1"/>
                </a:solidFill>
              </a:defRPr>
            </a:lvl1pPr>
          </a:lstStyle>
          <a:p>
            <a:r>
              <a:rPr lang="en-US" dirty="0"/>
              <a:t>Author | Department</a:t>
            </a:r>
          </a:p>
        </p:txBody>
      </p:sp>
      <p:sp>
        <p:nvSpPr>
          <p:cNvPr id="101" name="Restricted"/>
          <p:cNvSpPr txBox="1"/>
          <p:nvPr userDrawn="1"/>
        </p:nvSpPr>
        <p:spPr>
          <a:xfrm>
            <a:off x="8054976" y="6519470"/>
            <a:ext cx="3571200" cy="153888"/>
          </a:xfrm>
          <a:prstGeom prst="rect">
            <a:avLst/>
          </a:prstGeom>
          <a:noFill/>
        </p:spPr>
        <p:txBody>
          <a:bodyPr wrap="square" lIns="0" tIns="0" rIns="0" bIns="0" rtlCol="0">
            <a:spAutoFit/>
          </a:bodyPr>
          <a:lstStyle/>
          <a:p>
            <a:pPr algn="r">
              <a:lnSpc>
                <a:spcPct val="100000"/>
              </a:lnSpc>
            </a:pPr>
            <a:r>
              <a:rPr lang="de-DE" sz="1000" dirty="0">
                <a:solidFill>
                  <a:schemeClr val="bg1"/>
                </a:solidFill>
              </a:rPr>
              <a:t>Restricted © Siemens Healthineers, 2022</a:t>
            </a:r>
          </a:p>
        </p:txBody>
      </p:sp>
      <p:pic>
        <p:nvPicPr>
          <p:cNvPr id="108" name="Siemens Healthineers logo">
            <a:extLst>
              <a:ext uri="{FF2B5EF4-FFF2-40B4-BE49-F238E27FC236}">
                <a16:creationId xmlns:a16="http://schemas.microsoft.com/office/drawing/2014/main" id="{418176E0-4F12-4F90-92BB-288ECE13FFA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44504" y="281267"/>
            <a:ext cx="1450797" cy="345884"/>
          </a:xfrm>
          <a:prstGeom prst="rect">
            <a:avLst/>
          </a:prstGeom>
        </p:spPr>
      </p:pic>
      <p:sp>
        <p:nvSpPr>
          <p:cNvPr id="11" name="TextBox 10">
            <a:extLst>
              <a:ext uri="{FF2B5EF4-FFF2-40B4-BE49-F238E27FC236}">
                <a16:creationId xmlns:a16="http://schemas.microsoft.com/office/drawing/2014/main" id="{D84CCA68-ECFB-4738-8888-BCE166E98278}"/>
              </a:ext>
            </a:extLst>
          </p:cNvPr>
          <p:cNvSpPr txBox="1"/>
          <p:nvPr userDrawn="1"/>
        </p:nvSpPr>
        <p:spPr>
          <a:xfrm>
            <a:off x="11347637" y="6340471"/>
            <a:ext cx="280800" cy="144000"/>
          </a:xfrm>
          <a:prstGeom prst="rect">
            <a:avLst/>
          </a:prstGeom>
          <a:noFill/>
        </p:spPr>
        <p:txBody>
          <a:bodyPr vert="horz" wrap="square" lIns="0" tIns="0" rIns="0" bIns="0" rtlCol="0" anchor="ctr" anchorCtr="0">
            <a:noAutofit/>
          </a:bodyPr>
          <a:lstStyle/>
          <a:p>
            <a:pPr marL="0" lvl="0" indent="0" algn="r">
              <a:lnSpc>
                <a:spcPct val="100000"/>
              </a:lnSpc>
              <a:spcBef>
                <a:spcPts val="0"/>
              </a:spcBef>
              <a:spcAft>
                <a:spcPts val="0"/>
              </a:spcAft>
            </a:pPr>
            <a:fld id="{6F82AF1F-8753-46F1-A314-2F45498EFC31}" type="slidenum">
              <a:rPr lang="de-DE" sz="1000" b="1" i="0" u="none" kern="1200" spc="0">
                <a:solidFill>
                  <a:schemeClr val="bg1"/>
                </a:solidFill>
                <a:latin typeface="Calibri" panose="020F0502020204030204" pitchFamily="34" charset="0"/>
              </a:rPr>
              <a:pPr marL="0" lvl="0" indent="0" algn="r">
                <a:lnSpc>
                  <a:spcPct val="100000"/>
                </a:lnSpc>
                <a:spcBef>
                  <a:spcPts val="0"/>
                </a:spcBef>
                <a:spcAft>
                  <a:spcPts val="0"/>
                </a:spcAft>
              </a:pPr>
              <a:t>‹#›</a:t>
            </a:fld>
            <a:endParaRPr lang="de-DE" sz="1000" b="1" i="0" u="none" kern="1200" spc="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75897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Clinical Pictures, Title/Content/Pictures">
    <p:bg>
      <p:bgPr>
        <a:solidFill>
          <a:schemeClr val="tx1"/>
        </a:solidFill>
        <a:effectLst/>
      </p:bgPr>
    </p:bg>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p>
            <a:r>
              <a:rPr lang="en-US" noProof="0" dirty="0"/>
              <a:t>Title Calibri Bold 28 </a:t>
            </a:r>
            <a:r>
              <a:rPr lang="en-US" noProof="0" dirty="0" err="1"/>
              <a:t>pt</a:t>
            </a:r>
            <a:endParaRPr lang="en-US" noProof="0" dirty="0"/>
          </a:p>
        </p:txBody>
      </p:sp>
      <p:sp>
        <p:nvSpPr>
          <p:cNvPr id="7" name="Content left column">
            <a:extLst>
              <a:ext uri="{FF2B5EF4-FFF2-40B4-BE49-F238E27FC236}">
                <a16:creationId xmlns:a16="http://schemas.microsoft.com/office/drawing/2014/main" id="{F3DE8C85-D5DE-48E2-BC87-EE21BFCB3F6E}"/>
              </a:ext>
            </a:extLst>
          </p:cNvPr>
          <p:cNvSpPr>
            <a:spLocks noGrp="1"/>
          </p:cNvSpPr>
          <p:nvPr>
            <p:ph sz="quarter" idx="23" hasCustomPrompt="1"/>
          </p:nvPr>
        </p:nvSpPr>
        <p:spPr>
          <a:xfrm>
            <a:off x="540000" y="1623600"/>
            <a:ext cx="4514400" cy="4572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4" name="Clinical image 1"/>
          <p:cNvSpPr>
            <a:spLocks noGrp="1"/>
          </p:cNvSpPr>
          <p:nvPr>
            <p:ph type="pic" sz="quarter" idx="18" hasCustomPrompt="1"/>
          </p:nvPr>
        </p:nvSpPr>
        <p:spPr bwMode="auto">
          <a:xfrm>
            <a:off x="6174000" y="1623600"/>
            <a:ext cx="2638800" cy="1879200"/>
          </a:xfrm>
          <a:ln w="3175">
            <a:solidFill>
              <a:schemeClr val="tx2"/>
            </a:solidFill>
          </a:ln>
        </p:spPr>
        <p:txBody>
          <a:bodyPr lIns="180000" tIns="180000" rIns="180000" bIns="180000"/>
          <a:lstStyle>
            <a:lvl1pPr>
              <a:defRPr b="1"/>
            </a:lvl1pPr>
          </a:lstStyle>
          <a:p>
            <a:r>
              <a:rPr lang="en-US" noProof="0" dirty="0"/>
              <a:t>Add a picture</a:t>
            </a:r>
          </a:p>
        </p:txBody>
      </p:sp>
      <p:sp>
        <p:nvSpPr>
          <p:cNvPr id="5" name="Caption 1">
            <a:extLst>
              <a:ext uri="{FF2B5EF4-FFF2-40B4-BE49-F238E27FC236}">
                <a16:creationId xmlns:a16="http://schemas.microsoft.com/office/drawing/2014/main" id="{A4D87FDD-062F-49D8-809F-5741C8214553}"/>
              </a:ext>
            </a:extLst>
          </p:cNvPr>
          <p:cNvSpPr>
            <a:spLocks noGrp="1"/>
          </p:cNvSpPr>
          <p:nvPr>
            <p:ph type="body" sz="quarter" idx="30" hasCustomPrompt="1"/>
          </p:nvPr>
        </p:nvSpPr>
        <p:spPr>
          <a:xfrm>
            <a:off x="6175375" y="3502800"/>
            <a:ext cx="2642400" cy="331200"/>
          </a:xfrm>
        </p:spPr>
        <p:txBody>
          <a:bodyPr tIns="36000"/>
          <a:lstStyle>
            <a:lvl1pPr>
              <a:defRPr sz="14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dirty="0"/>
              <a:t>Text Calibri 14 </a:t>
            </a:r>
            <a:r>
              <a:rPr lang="en-US" noProof="0" dirty="0" err="1"/>
              <a:t>pt</a:t>
            </a:r>
            <a:endParaRPr lang="en-US" noProof="0" dirty="0"/>
          </a:p>
        </p:txBody>
      </p:sp>
      <p:sp>
        <p:nvSpPr>
          <p:cNvPr id="14" name="Clinical image 2">
            <a:extLst>
              <a:ext uri="{FF2B5EF4-FFF2-40B4-BE49-F238E27FC236}">
                <a16:creationId xmlns:a16="http://schemas.microsoft.com/office/drawing/2014/main" id="{1B6A89FF-0093-42D5-A01F-9F38E6EAE9A0}"/>
              </a:ext>
            </a:extLst>
          </p:cNvPr>
          <p:cNvSpPr>
            <a:spLocks noGrp="1"/>
          </p:cNvSpPr>
          <p:nvPr>
            <p:ph type="pic" sz="quarter" idx="27" hasCustomPrompt="1"/>
          </p:nvPr>
        </p:nvSpPr>
        <p:spPr>
          <a:xfrm>
            <a:off x="8989200" y="1623600"/>
            <a:ext cx="2638800" cy="1879200"/>
          </a:xfrm>
          <a:ln w="3175">
            <a:solidFill>
              <a:schemeClr val="tx2"/>
            </a:solidFill>
          </a:ln>
        </p:spPr>
        <p:txBody>
          <a:bodyPr lIns="180000" tIns="180000" rIns="180000" bIns="180000"/>
          <a:lstStyle>
            <a:lvl1pPr>
              <a:defRPr b="1"/>
            </a:lvl1pPr>
          </a:lstStyle>
          <a:p>
            <a:r>
              <a:rPr lang="en-US" noProof="0" dirty="0"/>
              <a:t>Add a picture</a:t>
            </a:r>
          </a:p>
        </p:txBody>
      </p:sp>
      <p:sp>
        <p:nvSpPr>
          <p:cNvPr id="24" name="Caption 2">
            <a:extLst>
              <a:ext uri="{FF2B5EF4-FFF2-40B4-BE49-F238E27FC236}">
                <a16:creationId xmlns:a16="http://schemas.microsoft.com/office/drawing/2014/main" id="{650FABFD-7068-4DE9-976C-84AD6DB2DF9D}"/>
              </a:ext>
            </a:extLst>
          </p:cNvPr>
          <p:cNvSpPr>
            <a:spLocks noGrp="1"/>
          </p:cNvSpPr>
          <p:nvPr>
            <p:ph type="body" sz="quarter" idx="31" hasCustomPrompt="1"/>
          </p:nvPr>
        </p:nvSpPr>
        <p:spPr>
          <a:xfrm>
            <a:off x="8985600" y="3502800"/>
            <a:ext cx="2642400" cy="331200"/>
          </a:xfrm>
        </p:spPr>
        <p:txBody>
          <a:bodyPr tIns="36000"/>
          <a:lstStyle>
            <a:lvl1pPr>
              <a:defRPr sz="14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dirty="0"/>
              <a:t>Text Calibri 14 </a:t>
            </a:r>
            <a:r>
              <a:rPr lang="en-US" noProof="0" dirty="0" err="1"/>
              <a:t>pt</a:t>
            </a:r>
            <a:endParaRPr lang="en-US" noProof="0" dirty="0"/>
          </a:p>
        </p:txBody>
      </p:sp>
      <p:sp>
        <p:nvSpPr>
          <p:cNvPr id="15" name="Clinical image 3">
            <a:extLst>
              <a:ext uri="{FF2B5EF4-FFF2-40B4-BE49-F238E27FC236}">
                <a16:creationId xmlns:a16="http://schemas.microsoft.com/office/drawing/2014/main" id="{0FB77AF6-1131-46EA-A876-D52D6E453D8C}"/>
              </a:ext>
            </a:extLst>
          </p:cNvPr>
          <p:cNvSpPr>
            <a:spLocks noGrp="1"/>
          </p:cNvSpPr>
          <p:nvPr>
            <p:ph type="pic" sz="quarter" idx="28" hasCustomPrompt="1"/>
          </p:nvPr>
        </p:nvSpPr>
        <p:spPr>
          <a:xfrm>
            <a:off x="6174000" y="3981600"/>
            <a:ext cx="2638800" cy="1879200"/>
          </a:xfrm>
          <a:ln w="3175">
            <a:solidFill>
              <a:schemeClr val="tx2"/>
            </a:solidFill>
          </a:ln>
        </p:spPr>
        <p:txBody>
          <a:bodyPr lIns="180000" tIns="180000" rIns="180000" bIns="180000"/>
          <a:lstStyle>
            <a:lvl1pPr>
              <a:defRPr b="1"/>
            </a:lvl1pPr>
          </a:lstStyle>
          <a:p>
            <a:r>
              <a:rPr lang="en-US" noProof="0" dirty="0"/>
              <a:t>Add a picture</a:t>
            </a:r>
          </a:p>
        </p:txBody>
      </p:sp>
      <p:sp>
        <p:nvSpPr>
          <p:cNvPr id="25" name="Caption 3">
            <a:extLst>
              <a:ext uri="{FF2B5EF4-FFF2-40B4-BE49-F238E27FC236}">
                <a16:creationId xmlns:a16="http://schemas.microsoft.com/office/drawing/2014/main" id="{122681D0-1733-4184-8DE3-4F7818D7DE52}"/>
              </a:ext>
            </a:extLst>
          </p:cNvPr>
          <p:cNvSpPr>
            <a:spLocks noGrp="1"/>
          </p:cNvSpPr>
          <p:nvPr>
            <p:ph type="body" sz="quarter" idx="32" hasCustomPrompt="1"/>
          </p:nvPr>
        </p:nvSpPr>
        <p:spPr>
          <a:xfrm>
            <a:off x="6175375" y="5860800"/>
            <a:ext cx="2642400" cy="331200"/>
          </a:xfrm>
        </p:spPr>
        <p:txBody>
          <a:bodyPr tIns="36000"/>
          <a:lstStyle>
            <a:lvl1pPr>
              <a:defRPr sz="14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dirty="0"/>
              <a:t>Text Calibri 14 </a:t>
            </a:r>
            <a:r>
              <a:rPr lang="en-US" noProof="0" dirty="0" err="1"/>
              <a:t>pt</a:t>
            </a:r>
            <a:endParaRPr lang="en-US" noProof="0" dirty="0"/>
          </a:p>
        </p:txBody>
      </p:sp>
      <p:sp>
        <p:nvSpPr>
          <p:cNvPr id="17" name="Clinical image 4">
            <a:extLst>
              <a:ext uri="{FF2B5EF4-FFF2-40B4-BE49-F238E27FC236}">
                <a16:creationId xmlns:a16="http://schemas.microsoft.com/office/drawing/2014/main" id="{45149F5E-90E9-4952-A69E-9F6C567BF487}"/>
              </a:ext>
            </a:extLst>
          </p:cNvPr>
          <p:cNvSpPr>
            <a:spLocks noGrp="1"/>
          </p:cNvSpPr>
          <p:nvPr>
            <p:ph type="pic" sz="quarter" idx="29" hasCustomPrompt="1"/>
          </p:nvPr>
        </p:nvSpPr>
        <p:spPr>
          <a:xfrm>
            <a:off x="8989200" y="3981600"/>
            <a:ext cx="2638800" cy="1879200"/>
          </a:xfrm>
          <a:ln w="3175">
            <a:solidFill>
              <a:schemeClr val="tx2"/>
            </a:solidFill>
          </a:ln>
        </p:spPr>
        <p:txBody>
          <a:bodyPr lIns="180000" tIns="180000" rIns="180000" bIns="180000"/>
          <a:lstStyle>
            <a:lvl1pPr>
              <a:defRPr b="1"/>
            </a:lvl1pPr>
          </a:lstStyle>
          <a:p>
            <a:r>
              <a:rPr lang="en-US" noProof="0" dirty="0"/>
              <a:t>Add a picture</a:t>
            </a:r>
          </a:p>
        </p:txBody>
      </p:sp>
      <p:sp>
        <p:nvSpPr>
          <p:cNvPr id="26" name="Caption 4">
            <a:extLst>
              <a:ext uri="{FF2B5EF4-FFF2-40B4-BE49-F238E27FC236}">
                <a16:creationId xmlns:a16="http://schemas.microsoft.com/office/drawing/2014/main" id="{868D25E9-432A-40D3-8673-17F684EC8D10}"/>
              </a:ext>
            </a:extLst>
          </p:cNvPr>
          <p:cNvSpPr>
            <a:spLocks noGrp="1"/>
          </p:cNvSpPr>
          <p:nvPr>
            <p:ph type="body" sz="quarter" idx="33" hasCustomPrompt="1"/>
          </p:nvPr>
        </p:nvSpPr>
        <p:spPr>
          <a:xfrm>
            <a:off x="8985600" y="5860800"/>
            <a:ext cx="2642400" cy="331200"/>
          </a:xfrm>
        </p:spPr>
        <p:txBody>
          <a:bodyPr tIns="36000"/>
          <a:lstStyle>
            <a:lvl1pPr>
              <a:defRPr sz="14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solidFill>
                  <a:schemeClr val="bg1"/>
                </a:solidFill>
              </a:defRPr>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solidFill>
                  <a:schemeClr val="bg1"/>
                </a:solidFill>
              </a:defRPr>
            </a:lvl1pPr>
          </a:lstStyle>
          <a:p>
            <a:r>
              <a:rPr lang="en-US" dirty="0"/>
              <a:t>Author | Department</a:t>
            </a:r>
          </a:p>
        </p:txBody>
      </p:sp>
      <p:sp>
        <p:nvSpPr>
          <p:cNvPr id="22" name="Restricted">
            <a:extLst>
              <a:ext uri="{FF2B5EF4-FFF2-40B4-BE49-F238E27FC236}">
                <a16:creationId xmlns:a16="http://schemas.microsoft.com/office/drawing/2014/main" id="{42452E35-28FF-43F0-BAA1-0E6FD1DE3EED}"/>
              </a:ext>
            </a:extLst>
          </p:cNvPr>
          <p:cNvSpPr txBox="1"/>
          <p:nvPr userDrawn="1"/>
        </p:nvSpPr>
        <p:spPr>
          <a:xfrm>
            <a:off x="8054976" y="6519470"/>
            <a:ext cx="3571200" cy="153888"/>
          </a:xfrm>
          <a:prstGeom prst="rect">
            <a:avLst/>
          </a:prstGeom>
          <a:noFill/>
        </p:spPr>
        <p:txBody>
          <a:bodyPr wrap="square" lIns="0" tIns="0" rIns="0" bIns="0" rtlCol="0">
            <a:spAutoFit/>
          </a:bodyPr>
          <a:lstStyle/>
          <a:p>
            <a:pPr algn="r">
              <a:lnSpc>
                <a:spcPct val="100000"/>
              </a:lnSpc>
            </a:pPr>
            <a:r>
              <a:rPr lang="de-DE" sz="1000" dirty="0">
                <a:solidFill>
                  <a:schemeClr val="bg1"/>
                </a:solidFill>
              </a:rPr>
              <a:t>Restricted © Siemens Healthineers, 2022</a:t>
            </a:r>
          </a:p>
        </p:txBody>
      </p:sp>
      <p:pic>
        <p:nvPicPr>
          <p:cNvPr id="20" name="Siemens Healthineers logo">
            <a:extLst>
              <a:ext uri="{FF2B5EF4-FFF2-40B4-BE49-F238E27FC236}">
                <a16:creationId xmlns:a16="http://schemas.microsoft.com/office/drawing/2014/main" id="{BC2F1249-80CB-4DEF-AB9A-3694F6FE173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gray">
          <a:xfrm>
            <a:off x="10444504" y="281267"/>
            <a:ext cx="1450797" cy="345884"/>
          </a:xfrm>
          <a:prstGeom prst="rect">
            <a:avLst/>
          </a:prstGeom>
        </p:spPr>
      </p:pic>
      <p:sp>
        <p:nvSpPr>
          <p:cNvPr id="18" name="TextBox 17">
            <a:extLst>
              <a:ext uri="{FF2B5EF4-FFF2-40B4-BE49-F238E27FC236}">
                <a16:creationId xmlns:a16="http://schemas.microsoft.com/office/drawing/2014/main" id="{D60FE2AC-E3F6-4795-9F40-E557323AE6B9}"/>
              </a:ext>
            </a:extLst>
          </p:cNvPr>
          <p:cNvSpPr txBox="1"/>
          <p:nvPr userDrawn="1"/>
        </p:nvSpPr>
        <p:spPr>
          <a:xfrm>
            <a:off x="11347637" y="6340471"/>
            <a:ext cx="280800" cy="144000"/>
          </a:xfrm>
          <a:prstGeom prst="rect">
            <a:avLst/>
          </a:prstGeom>
          <a:noFill/>
        </p:spPr>
        <p:txBody>
          <a:bodyPr vert="horz" wrap="square" lIns="0" tIns="0" rIns="0" bIns="0" rtlCol="0" anchor="ctr" anchorCtr="0">
            <a:noAutofit/>
          </a:bodyPr>
          <a:lstStyle/>
          <a:p>
            <a:pPr marL="0" lvl="0" indent="0" algn="r">
              <a:lnSpc>
                <a:spcPct val="100000"/>
              </a:lnSpc>
              <a:spcBef>
                <a:spcPts val="0"/>
              </a:spcBef>
              <a:spcAft>
                <a:spcPts val="0"/>
              </a:spcAft>
            </a:pPr>
            <a:fld id="{6F82AF1F-8753-46F1-A314-2F45498EFC31}" type="slidenum">
              <a:rPr lang="de-DE" sz="1000" b="1" i="0" u="none" kern="1200" spc="0">
                <a:solidFill>
                  <a:schemeClr val="bg1"/>
                </a:solidFill>
                <a:latin typeface="Calibri" panose="020F0502020204030204" pitchFamily="34" charset="0"/>
              </a:rPr>
              <a:pPr marL="0" lvl="0" indent="0" algn="r">
                <a:lnSpc>
                  <a:spcPct val="100000"/>
                </a:lnSpc>
                <a:spcBef>
                  <a:spcPts val="0"/>
                </a:spcBef>
                <a:spcAft>
                  <a:spcPts val="0"/>
                </a:spcAft>
              </a:pPr>
              <a:t>‹#›</a:t>
            </a:fld>
            <a:endParaRPr lang="de-DE" sz="1000" b="1" i="0" u="none" kern="1200" spc="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74895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4" name="Headline"/>
          <p:cNvSpPr>
            <a:spLocks noGrp="1"/>
          </p:cNvSpPr>
          <p:nvPr>
            <p:ph type="title" hasCustomPrompt="1"/>
          </p:nvPr>
        </p:nvSpPr>
        <p:spPr>
          <a:xfrm>
            <a:off x="540000" y="219599"/>
            <a:ext cx="6575175" cy="832913"/>
          </a:xfrm>
        </p:spPr>
        <p:txBody>
          <a:bodyPr/>
          <a:lstStyle>
            <a:lvl1pPr>
              <a:defRPr/>
            </a:lvl1pPr>
          </a:lstStyle>
          <a:p>
            <a:r>
              <a:rPr lang="en-US" noProof="0" dirty="0"/>
              <a:t>Title Calibri Bold 28 </a:t>
            </a:r>
            <a:r>
              <a:rPr lang="en-US" noProof="0" dirty="0" err="1"/>
              <a:t>pt</a:t>
            </a:r>
            <a:endParaRPr lang="de-DE" dirty="0"/>
          </a:p>
        </p:txBody>
      </p:sp>
      <p:sp>
        <p:nvSpPr>
          <p:cNvPr id="6" name="Content left">
            <a:extLst>
              <a:ext uri="{FF2B5EF4-FFF2-40B4-BE49-F238E27FC236}">
                <a16:creationId xmlns:a16="http://schemas.microsoft.com/office/drawing/2014/main" id="{B8F2235E-1561-4540-BBA6-ED3314518FCA}"/>
              </a:ext>
            </a:extLst>
          </p:cNvPr>
          <p:cNvSpPr>
            <a:spLocks noGrp="1"/>
          </p:cNvSpPr>
          <p:nvPr>
            <p:ph sz="quarter" idx="24" hasCustomPrompt="1"/>
          </p:nvPr>
        </p:nvSpPr>
        <p:spPr>
          <a:xfrm>
            <a:off x="5237163" y="1620000"/>
            <a:ext cx="4518000" cy="2520000"/>
          </a:xfrm>
        </p:spPr>
        <p:txBody>
          <a:bodyPr tIns="144000" bIns="14400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16 </a:t>
            </a:r>
            <a:r>
              <a:rPr lang="en-US" noProof="0" dirty="0" err="1"/>
              <a:t>pt</a:t>
            </a:r>
            <a:endParaRPr lang="en-US" noProof="0" dirty="0"/>
          </a:p>
          <a:p>
            <a:pPr lvl="1"/>
            <a:r>
              <a:rPr lang="en-US" noProof="0" dirty="0"/>
              <a:t>Text Calibri 16 </a:t>
            </a:r>
            <a:r>
              <a:rPr lang="en-US" noProof="0" dirty="0" err="1"/>
              <a:t>pt</a:t>
            </a:r>
            <a:endParaRPr lang="en-US" noProof="0" dirty="0"/>
          </a:p>
          <a:p>
            <a:pPr lvl="2"/>
            <a:r>
              <a:rPr lang="en-US" noProof="0" dirty="0"/>
              <a:t>Text Calibri 16 </a:t>
            </a:r>
            <a:r>
              <a:rPr lang="en-US" noProof="0" dirty="0" err="1"/>
              <a:t>pt</a:t>
            </a:r>
            <a:endParaRPr lang="en-US" noProof="0" dirty="0"/>
          </a:p>
          <a:p>
            <a:pPr lvl="3"/>
            <a:r>
              <a:rPr lang="en-US" noProof="0" dirty="0"/>
              <a:t>Text Calibri 16 </a:t>
            </a:r>
            <a:r>
              <a:rPr lang="en-US" noProof="0" dirty="0" err="1"/>
              <a:t>pt</a:t>
            </a:r>
            <a:endParaRPr lang="en-US" noProof="0" dirty="0"/>
          </a:p>
          <a:p>
            <a:pPr lvl="4"/>
            <a:r>
              <a:rPr lang="en-US" noProof="0" dirty="0"/>
              <a:t>Text Calibri 16 </a:t>
            </a:r>
            <a:r>
              <a:rPr lang="en-US" noProof="0" dirty="0" err="1"/>
              <a:t>pt</a:t>
            </a:r>
            <a:endParaRPr lang="en-US" noProof="0" dirty="0"/>
          </a:p>
          <a:p>
            <a:pPr lvl="5"/>
            <a:r>
              <a:rPr lang="en-US" noProof="0" dirty="0"/>
              <a:t>Text Calibri 16 </a:t>
            </a:r>
            <a:r>
              <a:rPr lang="en-US" noProof="0" dirty="0" err="1"/>
              <a:t>pt</a:t>
            </a:r>
            <a:endParaRPr lang="en-US" noProof="0" dirty="0"/>
          </a:p>
          <a:p>
            <a:pPr lvl="6"/>
            <a:r>
              <a:rPr lang="en-US" noProof="0" dirty="0"/>
              <a:t>Text Calibri 16 </a:t>
            </a:r>
            <a:r>
              <a:rPr lang="en-US" noProof="0" dirty="0" err="1"/>
              <a:t>pt</a:t>
            </a:r>
            <a:endParaRPr lang="en-US" noProof="0" dirty="0"/>
          </a:p>
          <a:p>
            <a:pPr lvl="7"/>
            <a:r>
              <a:rPr lang="en-US" noProof="0" dirty="0"/>
              <a:t>Text Calibri 16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1" name="Content right">
            <a:extLst>
              <a:ext uri="{FF2B5EF4-FFF2-40B4-BE49-F238E27FC236}">
                <a16:creationId xmlns:a16="http://schemas.microsoft.com/office/drawing/2014/main" id="{0FB035AA-D8D6-455D-B8AF-CD2D66504C31}"/>
              </a:ext>
            </a:extLst>
          </p:cNvPr>
          <p:cNvSpPr>
            <a:spLocks noGrp="1"/>
          </p:cNvSpPr>
          <p:nvPr>
            <p:ph sz="quarter" idx="25" hasCustomPrompt="1"/>
          </p:nvPr>
        </p:nvSpPr>
        <p:spPr>
          <a:xfrm>
            <a:off x="540000" y="1620000"/>
            <a:ext cx="4518000" cy="2520000"/>
          </a:xfrm>
        </p:spPr>
        <p:txBody>
          <a:bodyPr tIns="144000" bIns="14400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16 </a:t>
            </a:r>
            <a:r>
              <a:rPr lang="en-US" noProof="0" dirty="0" err="1"/>
              <a:t>pt</a:t>
            </a:r>
            <a:endParaRPr lang="en-US" noProof="0" dirty="0"/>
          </a:p>
          <a:p>
            <a:pPr lvl="1"/>
            <a:r>
              <a:rPr lang="en-US" noProof="0" dirty="0"/>
              <a:t>Text Calibri 16 </a:t>
            </a:r>
            <a:r>
              <a:rPr lang="en-US" noProof="0" dirty="0" err="1"/>
              <a:t>pt</a:t>
            </a:r>
            <a:endParaRPr lang="en-US" noProof="0" dirty="0"/>
          </a:p>
          <a:p>
            <a:pPr lvl="2"/>
            <a:r>
              <a:rPr lang="en-US" noProof="0" dirty="0"/>
              <a:t>Text Calibri 16 </a:t>
            </a:r>
            <a:r>
              <a:rPr lang="en-US" noProof="0" dirty="0" err="1"/>
              <a:t>pt</a:t>
            </a:r>
            <a:endParaRPr lang="en-US" noProof="0" dirty="0"/>
          </a:p>
          <a:p>
            <a:pPr lvl="3"/>
            <a:r>
              <a:rPr lang="en-US" noProof="0" dirty="0"/>
              <a:t>Text Calibri 16 </a:t>
            </a:r>
            <a:r>
              <a:rPr lang="en-US" noProof="0" dirty="0" err="1"/>
              <a:t>pt</a:t>
            </a:r>
            <a:endParaRPr lang="en-US" noProof="0" dirty="0"/>
          </a:p>
          <a:p>
            <a:pPr lvl="4"/>
            <a:r>
              <a:rPr lang="en-US" noProof="0" dirty="0"/>
              <a:t>Text Calibri 16 </a:t>
            </a:r>
            <a:r>
              <a:rPr lang="en-US" noProof="0" dirty="0" err="1"/>
              <a:t>pt</a:t>
            </a:r>
            <a:endParaRPr lang="en-US" noProof="0" dirty="0"/>
          </a:p>
          <a:p>
            <a:pPr lvl="5"/>
            <a:r>
              <a:rPr lang="en-US" noProof="0" dirty="0"/>
              <a:t>Text Calibri 16 </a:t>
            </a:r>
            <a:r>
              <a:rPr lang="en-US" noProof="0" dirty="0" err="1"/>
              <a:t>pt</a:t>
            </a:r>
            <a:endParaRPr lang="en-US" noProof="0" dirty="0"/>
          </a:p>
          <a:p>
            <a:pPr lvl="6"/>
            <a:r>
              <a:rPr lang="en-US" noProof="0" dirty="0"/>
              <a:t>Text Calibri 16 </a:t>
            </a:r>
            <a:r>
              <a:rPr lang="en-US" noProof="0" dirty="0" err="1"/>
              <a:t>pt</a:t>
            </a:r>
            <a:endParaRPr lang="en-US" noProof="0" dirty="0"/>
          </a:p>
          <a:p>
            <a:pPr lvl="7"/>
            <a:r>
              <a:rPr lang="en-US" noProof="0" dirty="0"/>
              <a:t>Text Calibri 16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solidFill>
                  <a:schemeClr val="tx1"/>
                </a:solidFill>
              </a:defRPr>
            </a:lvl1pPr>
          </a:lstStyle>
          <a:p>
            <a:r>
              <a:rPr lang="en-US" dirty="0"/>
              <a:t>Click to add footnote</a:t>
            </a:r>
            <a:br>
              <a:rPr lang="en-US" dirty="0"/>
            </a:br>
            <a:r>
              <a:rPr lang="en-US" dirty="0"/>
              <a:t>second line</a:t>
            </a:r>
          </a:p>
        </p:txBody>
      </p:sp>
      <p:sp>
        <p:nvSpPr>
          <p:cNvPr id="2" name="Author"/>
          <p:cNvSpPr>
            <a:spLocks noGrp="1"/>
          </p:cNvSpPr>
          <p:nvPr>
            <p:ph type="ftr" sz="quarter" idx="19"/>
          </p:nvPr>
        </p:nvSpPr>
        <p:spPr/>
        <p:txBody>
          <a:bodyPr/>
          <a:lstStyle>
            <a:lvl1pPr>
              <a:lnSpc>
                <a:spcPct val="100000"/>
              </a:lnSpc>
              <a:defRPr>
                <a:solidFill>
                  <a:schemeClr val="tx1"/>
                </a:solidFill>
              </a:defRPr>
            </a:lvl1pPr>
          </a:lstStyle>
          <a:p>
            <a:r>
              <a:rPr lang="en-US" dirty="0"/>
              <a:t>Author | Department</a:t>
            </a:r>
          </a:p>
        </p:txBody>
      </p:sp>
      <p:pic>
        <p:nvPicPr>
          <p:cNvPr id="88" name="Siemens Healthineers logo">
            <a:extLst>
              <a:ext uri="{FF2B5EF4-FFF2-40B4-BE49-F238E27FC236}">
                <a16:creationId xmlns:a16="http://schemas.microsoft.com/office/drawing/2014/main" id="{B6178E59-1497-433B-BBC8-B4CC5BE3F26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06108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ntro Title White">
    <p:bg>
      <p:bgPr>
        <a:solidFill>
          <a:schemeClr val="bg1"/>
        </a:solidFill>
        <a:effectLst/>
      </p:bgPr>
    </p:bg>
    <p:spTree>
      <p:nvGrpSpPr>
        <p:cNvPr id="1" name=""/>
        <p:cNvGrpSpPr/>
        <p:nvPr/>
      </p:nvGrpSpPr>
      <p:grpSpPr>
        <a:xfrm>
          <a:off x="0" y="0"/>
          <a:ext cx="0" cy="0"/>
          <a:chOff x="0" y="0"/>
          <a:chExt cx="0" cy="0"/>
        </a:xfrm>
      </p:grpSpPr>
      <p:sp>
        <p:nvSpPr>
          <p:cNvPr id="2" name="Subhead"/>
          <p:cNvSpPr>
            <a:spLocks noGrp="1"/>
          </p:cNvSpPr>
          <p:nvPr>
            <p:ph type="ctrTitle" hasCustomPrompt="1"/>
          </p:nvPr>
        </p:nvSpPr>
        <p:spPr>
          <a:xfrm>
            <a:off x="540000" y="4359600"/>
            <a:ext cx="3579813" cy="360000"/>
          </a:xfrm>
        </p:spPr>
        <p:txBody>
          <a:bodyPr lIns="0" tIns="0" rIns="0" bIns="0" anchor="t" anchorCtr="0">
            <a:noAutofit/>
          </a:bodyPr>
          <a:lstStyle>
            <a:lvl1pPr algn="l">
              <a:defRPr sz="1800" b="1">
                <a:solidFill>
                  <a:schemeClr val="tx1"/>
                </a:solidFill>
              </a:defRPr>
            </a:lvl1pPr>
          </a:lstStyle>
          <a:p>
            <a:r>
              <a:rPr lang="en-US" dirty="0"/>
              <a:t>Optional subhead</a:t>
            </a:r>
            <a:endParaRPr lang="en-US" noProof="0" dirty="0"/>
          </a:p>
        </p:txBody>
      </p:sp>
      <p:sp>
        <p:nvSpPr>
          <p:cNvPr id="3" name="Headline"/>
          <p:cNvSpPr>
            <a:spLocks noGrp="1"/>
          </p:cNvSpPr>
          <p:nvPr>
            <p:ph type="subTitle" idx="1" hasCustomPrompt="1"/>
          </p:nvPr>
        </p:nvSpPr>
        <p:spPr>
          <a:xfrm>
            <a:off x="540001" y="1915199"/>
            <a:ext cx="6394200" cy="2401200"/>
          </a:xfrm>
        </p:spPr>
        <p:txBody>
          <a:bodyPr lIns="0" tIns="0" rIns="0" bIns="0" anchor="b">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a:t>
            </a:r>
          </a:p>
        </p:txBody>
      </p:sp>
      <p:sp>
        <p:nvSpPr>
          <p:cNvPr id="6" name="Presenter">
            <a:extLst>
              <a:ext uri="{FF2B5EF4-FFF2-40B4-BE49-F238E27FC236}">
                <a16:creationId xmlns:a16="http://schemas.microsoft.com/office/drawing/2014/main" id="{046EC491-C7E1-4B50-AC08-4B82CD6C6616}"/>
              </a:ext>
            </a:extLst>
          </p:cNvPr>
          <p:cNvSpPr>
            <a:spLocks noGrp="1"/>
          </p:cNvSpPr>
          <p:nvPr>
            <p:ph type="body" sz="quarter" idx="16" hasCustomPrompt="1"/>
          </p:nvPr>
        </p:nvSpPr>
        <p:spPr>
          <a:xfrm>
            <a:off x="540000" y="5090400"/>
            <a:ext cx="3579813" cy="540000"/>
          </a:xfrm>
        </p:spPr>
        <p:txBody>
          <a:bodyPr/>
          <a:lstStyle>
            <a:lvl1pPr>
              <a:defRPr sz="1600" b="0"/>
            </a:lvl1pPr>
          </a:lstStyle>
          <a:p>
            <a:r>
              <a:rPr lang="en-US" dirty="0"/>
              <a:t>Presenter Calibri 16 </a:t>
            </a:r>
            <a:r>
              <a:rPr lang="en-US" dirty="0" err="1"/>
              <a:t>pt</a:t>
            </a:r>
            <a:br>
              <a:rPr lang="en-US" dirty="0"/>
            </a:br>
            <a:r>
              <a:rPr lang="en-US" dirty="0"/>
              <a:t>English, Month 2022</a:t>
            </a:r>
          </a:p>
        </p:txBody>
      </p:sp>
      <p:pic>
        <p:nvPicPr>
          <p:cNvPr id="87" name="Siemens Healthineers logo">
            <a:extLst>
              <a:ext uri="{FF2B5EF4-FFF2-40B4-BE49-F238E27FC236}">
                <a16:creationId xmlns:a16="http://schemas.microsoft.com/office/drawing/2014/main" id="{35EEC452-B426-4E7B-8973-E9DC55604B2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543908" y="497114"/>
            <a:ext cx="2484000" cy="592209"/>
          </a:xfrm>
          <a:prstGeom prst="rect">
            <a:avLst/>
          </a:prstGeom>
        </p:spPr>
      </p:pic>
      <p:pic>
        <p:nvPicPr>
          <p:cNvPr id="7" name="Dot pulse">
            <a:extLst>
              <a:ext uri="{FF2B5EF4-FFF2-40B4-BE49-F238E27FC236}">
                <a16:creationId xmlns:a16="http://schemas.microsoft.com/office/drawing/2014/main" id="{BF10F800-E2D2-4A30-9DC1-1940116C0E4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15175" y="4029933"/>
            <a:ext cx="2826000" cy="144267"/>
          </a:xfrm>
          <a:prstGeom prst="rect">
            <a:avLst/>
          </a:prstGeom>
        </p:spPr>
      </p:pic>
      <p:sp>
        <p:nvSpPr>
          <p:cNvPr id="8" name="Abgerundetes Rechteck 8">
            <a:extLst>
              <a:ext uri="{FF2B5EF4-FFF2-40B4-BE49-F238E27FC236}">
                <a16:creationId xmlns:a16="http://schemas.microsoft.com/office/drawing/2014/main" id="{DBB37A37-4416-4E90-92A7-341CF6FAF214}"/>
              </a:ext>
            </a:extLst>
          </p:cNvPr>
          <p:cNvSpPr/>
          <p:nvPr userDrawn="1"/>
        </p:nvSpPr>
        <p:spPr>
          <a:xfrm>
            <a:off x="12560400" y="5407843"/>
            <a:ext cx="1800000" cy="1450157"/>
          </a:xfrm>
          <a:prstGeom prst="roundRect">
            <a:avLst>
              <a:gd name="adj" fmla="val 0"/>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rPr>
              <a:t>The animation</a:t>
            </a:r>
            <a:r>
              <a:rPr lang="en-US" sz="1100" dirty="0">
                <a:solidFill>
                  <a:schemeClr val="tx1"/>
                </a:solidFill>
                <a:latin typeface="+mn-lt"/>
              </a:rPr>
              <a:t> </a:t>
            </a:r>
            <a:r>
              <a:rPr lang="en-US" sz="1100" dirty="0">
                <a:solidFill>
                  <a:schemeClr val="bg1"/>
                </a:solidFill>
                <a:latin typeface="+mn-lt"/>
              </a:rPr>
              <a:t>of the dot pulse </a:t>
            </a:r>
            <a:r>
              <a:rPr lang="en-US" sz="1100" dirty="0">
                <a:solidFill>
                  <a:schemeClr val="tx1"/>
                </a:solidFill>
                <a:latin typeface="+mn-lt"/>
              </a:rPr>
              <a:t>can be </a:t>
            </a:r>
            <a:r>
              <a:rPr lang="en-US" sz="1100" dirty="0">
                <a:solidFill>
                  <a:schemeClr val="tx1"/>
                </a:solidFill>
              </a:rPr>
              <a:t>optionally  </a:t>
            </a:r>
            <a:r>
              <a:rPr lang="en-US" sz="1100" dirty="0">
                <a:solidFill>
                  <a:schemeClr val="tx1"/>
                </a:solidFill>
                <a:latin typeface="+mn-lt"/>
              </a:rPr>
              <a:t>switched off on the master layout.</a:t>
            </a:r>
          </a:p>
          <a:p>
            <a:endParaRPr lang="en-US" sz="1100" dirty="0">
              <a:solidFill>
                <a:schemeClr val="bg1"/>
              </a:solidFill>
              <a:latin typeface="+mn-lt"/>
            </a:endParaRPr>
          </a:p>
          <a:p>
            <a:r>
              <a:rPr lang="en-US" sz="1100" dirty="0">
                <a:solidFill>
                  <a:schemeClr val="bg1"/>
                </a:solidFill>
                <a:latin typeface="+mn-lt"/>
              </a:rPr>
              <a:t>Go to View &gt; Slide Master</a:t>
            </a:r>
          </a:p>
          <a:p>
            <a:r>
              <a:rPr lang="en-US" sz="1100" dirty="0">
                <a:solidFill>
                  <a:schemeClr val="bg1"/>
                </a:solidFill>
                <a:latin typeface="+mn-lt"/>
              </a:rPr>
              <a:t>After that go to Animations &gt; Animations Pane.</a:t>
            </a:r>
          </a:p>
        </p:txBody>
      </p:sp>
      <p:grpSp>
        <p:nvGrpSpPr>
          <p:cNvPr id="9" name="Marker">
            <a:extLst>
              <a:ext uri="{FF2B5EF4-FFF2-40B4-BE49-F238E27FC236}">
                <a16:creationId xmlns:a16="http://schemas.microsoft.com/office/drawing/2014/main" id="{D39A42E3-E034-456A-A3F4-983938E62B60}"/>
              </a:ext>
            </a:extLst>
          </p:cNvPr>
          <p:cNvGrpSpPr/>
          <p:nvPr userDrawn="1"/>
        </p:nvGrpSpPr>
        <p:grpSpPr>
          <a:xfrm>
            <a:off x="-468000" y="-360000"/>
            <a:ext cx="12999600" cy="7578000"/>
            <a:chOff x="-468000" y="-360000"/>
            <a:chExt cx="12999600" cy="7578000"/>
          </a:xfrm>
        </p:grpSpPr>
        <p:cxnSp>
          <p:nvCxnSpPr>
            <p:cNvPr id="10" name="Gerade Verbindung 40">
              <a:extLst>
                <a:ext uri="{FF2B5EF4-FFF2-40B4-BE49-F238E27FC236}">
                  <a16:creationId xmlns:a16="http://schemas.microsoft.com/office/drawing/2014/main" id="{7EA5DFEE-96B5-471D-81C0-5EF9A808435E}"/>
                </a:ext>
              </a:extLst>
            </p:cNvPr>
            <p:cNvCxnSpPr/>
            <p:nvPr userDrawn="1"/>
          </p:nvCxnSpPr>
          <p:spPr>
            <a:xfrm>
              <a:off x="540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Gerade Verbindung 42">
              <a:extLst>
                <a:ext uri="{FF2B5EF4-FFF2-40B4-BE49-F238E27FC236}">
                  <a16:creationId xmlns:a16="http://schemas.microsoft.com/office/drawing/2014/main" id="{F6FE5688-06C6-4AC4-A569-2B413F35EC6E}"/>
                </a:ext>
              </a:extLst>
            </p:cNvPr>
            <p:cNvCxnSpPr/>
            <p:nvPr userDrawn="1"/>
          </p:nvCxnSpPr>
          <p:spPr>
            <a:xfrm>
              <a:off x="540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Gerade Verbindung 45">
              <a:extLst>
                <a:ext uri="{FF2B5EF4-FFF2-40B4-BE49-F238E27FC236}">
                  <a16:creationId xmlns:a16="http://schemas.microsoft.com/office/drawing/2014/main" id="{A46EE828-435A-466B-B291-531ACD081B61}"/>
                </a:ext>
              </a:extLst>
            </p:cNvPr>
            <p:cNvCxnSpPr/>
            <p:nvPr userDrawn="1"/>
          </p:nvCxnSpPr>
          <p:spPr>
            <a:xfrm>
              <a:off x="129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Gerade Verbindung 46">
              <a:extLst>
                <a:ext uri="{FF2B5EF4-FFF2-40B4-BE49-F238E27FC236}">
                  <a16:creationId xmlns:a16="http://schemas.microsoft.com/office/drawing/2014/main" id="{4E888A75-66AE-4FE7-88A7-FC420843805E}"/>
                </a:ext>
              </a:extLst>
            </p:cNvPr>
            <p:cNvCxnSpPr/>
            <p:nvPr userDrawn="1"/>
          </p:nvCxnSpPr>
          <p:spPr>
            <a:xfrm>
              <a:off x="129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Gerade Verbindung 48">
              <a:extLst>
                <a:ext uri="{FF2B5EF4-FFF2-40B4-BE49-F238E27FC236}">
                  <a16:creationId xmlns:a16="http://schemas.microsoft.com/office/drawing/2014/main" id="{05D52D9C-9BDD-45C5-BB42-908F85769875}"/>
                </a:ext>
              </a:extLst>
            </p:cNvPr>
            <p:cNvCxnSpPr/>
            <p:nvPr userDrawn="1"/>
          </p:nvCxnSpPr>
          <p:spPr>
            <a:xfrm>
              <a:off x="147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Gerade Verbindung 49">
              <a:extLst>
                <a:ext uri="{FF2B5EF4-FFF2-40B4-BE49-F238E27FC236}">
                  <a16:creationId xmlns:a16="http://schemas.microsoft.com/office/drawing/2014/main" id="{F90169CA-7B48-43EA-99B5-5BB8F5C7FAF2}"/>
                </a:ext>
              </a:extLst>
            </p:cNvPr>
            <p:cNvCxnSpPr/>
            <p:nvPr userDrawn="1"/>
          </p:nvCxnSpPr>
          <p:spPr>
            <a:xfrm>
              <a:off x="147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Gerade Verbindung 51">
              <a:extLst>
                <a:ext uri="{FF2B5EF4-FFF2-40B4-BE49-F238E27FC236}">
                  <a16:creationId xmlns:a16="http://schemas.microsoft.com/office/drawing/2014/main" id="{F8A274D0-79BC-4A7C-BC35-24A63FEE3370}"/>
                </a:ext>
              </a:extLst>
            </p:cNvPr>
            <p:cNvCxnSpPr/>
            <p:nvPr userDrawn="1"/>
          </p:nvCxnSpPr>
          <p:spPr>
            <a:xfrm>
              <a:off x="223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Gerade Verbindung 52">
              <a:extLst>
                <a:ext uri="{FF2B5EF4-FFF2-40B4-BE49-F238E27FC236}">
                  <a16:creationId xmlns:a16="http://schemas.microsoft.com/office/drawing/2014/main" id="{F1C376A8-6474-403C-819A-A69E80654EB5}"/>
                </a:ext>
              </a:extLst>
            </p:cNvPr>
            <p:cNvCxnSpPr/>
            <p:nvPr userDrawn="1"/>
          </p:nvCxnSpPr>
          <p:spPr>
            <a:xfrm>
              <a:off x="223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Gerade Verbindung 54">
              <a:extLst>
                <a:ext uri="{FF2B5EF4-FFF2-40B4-BE49-F238E27FC236}">
                  <a16:creationId xmlns:a16="http://schemas.microsoft.com/office/drawing/2014/main" id="{43143CCC-DC7F-4662-8A8A-46996B39E7E1}"/>
                </a:ext>
              </a:extLst>
            </p:cNvPr>
            <p:cNvCxnSpPr/>
            <p:nvPr userDrawn="1"/>
          </p:nvCxnSpPr>
          <p:spPr>
            <a:xfrm>
              <a:off x="241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Gerade Verbindung 55">
              <a:extLst>
                <a:ext uri="{FF2B5EF4-FFF2-40B4-BE49-F238E27FC236}">
                  <a16:creationId xmlns:a16="http://schemas.microsoft.com/office/drawing/2014/main" id="{F6236ACA-7244-4667-9238-02757C2EAFB5}"/>
                </a:ext>
              </a:extLst>
            </p:cNvPr>
            <p:cNvCxnSpPr/>
            <p:nvPr userDrawn="1"/>
          </p:nvCxnSpPr>
          <p:spPr>
            <a:xfrm>
              <a:off x="241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Gerade Verbindung 57">
              <a:extLst>
                <a:ext uri="{FF2B5EF4-FFF2-40B4-BE49-F238E27FC236}">
                  <a16:creationId xmlns:a16="http://schemas.microsoft.com/office/drawing/2014/main" id="{8E4010D3-1AE7-4FCA-8300-850BB954A506}"/>
                </a:ext>
              </a:extLst>
            </p:cNvPr>
            <p:cNvCxnSpPr/>
            <p:nvPr userDrawn="1"/>
          </p:nvCxnSpPr>
          <p:spPr>
            <a:xfrm>
              <a:off x="31781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Gerade Verbindung 58">
              <a:extLst>
                <a:ext uri="{FF2B5EF4-FFF2-40B4-BE49-F238E27FC236}">
                  <a16:creationId xmlns:a16="http://schemas.microsoft.com/office/drawing/2014/main" id="{EC46CD02-8AD2-4474-B747-A5AC59B657DB}"/>
                </a:ext>
              </a:extLst>
            </p:cNvPr>
            <p:cNvCxnSpPr/>
            <p:nvPr userDrawn="1"/>
          </p:nvCxnSpPr>
          <p:spPr>
            <a:xfrm>
              <a:off x="31781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Gerade Verbindung 60">
              <a:extLst>
                <a:ext uri="{FF2B5EF4-FFF2-40B4-BE49-F238E27FC236}">
                  <a16:creationId xmlns:a16="http://schemas.microsoft.com/office/drawing/2014/main" id="{3C008754-4721-4013-9DD9-4276CE32690C}"/>
                </a:ext>
              </a:extLst>
            </p:cNvPr>
            <p:cNvCxnSpPr/>
            <p:nvPr userDrawn="1"/>
          </p:nvCxnSpPr>
          <p:spPr>
            <a:xfrm>
              <a:off x="335915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 Verbindung 61">
              <a:extLst>
                <a:ext uri="{FF2B5EF4-FFF2-40B4-BE49-F238E27FC236}">
                  <a16:creationId xmlns:a16="http://schemas.microsoft.com/office/drawing/2014/main" id="{3056DE7E-58F1-4D73-8C19-6E7881C70C5B}"/>
                </a:ext>
              </a:extLst>
            </p:cNvPr>
            <p:cNvCxnSpPr/>
            <p:nvPr userDrawn="1"/>
          </p:nvCxnSpPr>
          <p:spPr>
            <a:xfrm>
              <a:off x="335915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Gerade Verbindung 63">
              <a:extLst>
                <a:ext uri="{FF2B5EF4-FFF2-40B4-BE49-F238E27FC236}">
                  <a16:creationId xmlns:a16="http://schemas.microsoft.com/office/drawing/2014/main" id="{3B3E1CD6-4B1F-4020-B468-B06ABDA78018}"/>
                </a:ext>
              </a:extLst>
            </p:cNvPr>
            <p:cNvCxnSpPr/>
            <p:nvPr userDrawn="1"/>
          </p:nvCxnSpPr>
          <p:spPr>
            <a:xfrm>
              <a:off x="4114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 Verbindung 64">
              <a:extLst>
                <a:ext uri="{FF2B5EF4-FFF2-40B4-BE49-F238E27FC236}">
                  <a16:creationId xmlns:a16="http://schemas.microsoft.com/office/drawing/2014/main" id="{13357323-3808-4962-B967-75E17B45A4B2}"/>
                </a:ext>
              </a:extLst>
            </p:cNvPr>
            <p:cNvCxnSpPr/>
            <p:nvPr userDrawn="1"/>
          </p:nvCxnSpPr>
          <p:spPr>
            <a:xfrm>
              <a:off x="4114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Gerade Verbindung 66">
              <a:extLst>
                <a:ext uri="{FF2B5EF4-FFF2-40B4-BE49-F238E27FC236}">
                  <a16:creationId xmlns:a16="http://schemas.microsoft.com/office/drawing/2014/main" id="{1653938B-8CB8-4E29-8275-7492D19BD87A}"/>
                </a:ext>
              </a:extLst>
            </p:cNvPr>
            <p:cNvCxnSpPr/>
            <p:nvPr userDrawn="1"/>
          </p:nvCxnSpPr>
          <p:spPr>
            <a:xfrm>
              <a:off x="4295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Gerade Verbindung 67">
              <a:extLst>
                <a:ext uri="{FF2B5EF4-FFF2-40B4-BE49-F238E27FC236}">
                  <a16:creationId xmlns:a16="http://schemas.microsoft.com/office/drawing/2014/main" id="{716967B0-3183-4F1C-9947-9C3231AED359}"/>
                </a:ext>
              </a:extLst>
            </p:cNvPr>
            <p:cNvCxnSpPr/>
            <p:nvPr userDrawn="1"/>
          </p:nvCxnSpPr>
          <p:spPr>
            <a:xfrm>
              <a:off x="4295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8" name="Gerade Verbindung 69">
              <a:extLst>
                <a:ext uri="{FF2B5EF4-FFF2-40B4-BE49-F238E27FC236}">
                  <a16:creationId xmlns:a16="http://schemas.microsoft.com/office/drawing/2014/main" id="{24A98F4C-9B95-4D59-A35E-BC4FD22C7CED}"/>
                </a:ext>
              </a:extLst>
            </p:cNvPr>
            <p:cNvCxnSpPr/>
            <p:nvPr userDrawn="1"/>
          </p:nvCxnSpPr>
          <p:spPr>
            <a:xfrm>
              <a:off x="5054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Gerade Verbindung 70">
              <a:extLst>
                <a:ext uri="{FF2B5EF4-FFF2-40B4-BE49-F238E27FC236}">
                  <a16:creationId xmlns:a16="http://schemas.microsoft.com/office/drawing/2014/main" id="{E2AC2629-2D6F-4E0B-906C-B29FC2C0416E}"/>
                </a:ext>
              </a:extLst>
            </p:cNvPr>
            <p:cNvCxnSpPr/>
            <p:nvPr userDrawn="1"/>
          </p:nvCxnSpPr>
          <p:spPr>
            <a:xfrm>
              <a:off x="5054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Gerade Verbindung 72">
              <a:extLst>
                <a:ext uri="{FF2B5EF4-FFF2-40B4-BE49-F238E27FC236}">
                  <a16:creationId xmlns:a16="http://schemas.microsoft.com/office/drawing/2014/main" id="{BE9A42B9-530E-4242-8847-CDED545A750F}"/>
                </a:ext>
              </a:extLst>
            </p:cNvPr>
            <p:cNvCxnSpPr/>
            <p:nvPr userDrawn="1"/>
          </p:nvCxnSpPr>
          <p:spPr>
            <a:xfrm>
              <a:off x="52355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Gerade Verbindung 73">
              <a:extLst>
                <a:ext uri="{FF2B5EF4-FFF2-40B4-BE49-F238E27FC236}">
                  <a16:creationId xmlns:a16="http://schemas.microsoft.com/office/drawing/2014/main" id="{1D7743B7-4A22-4499-816E-620480EF940B}"/>
                </a:ext>
              </a:extLst>
            </p:cNvPr>
            <p:cNvCxnSpPr/>
            <p:nvPr userDrawn="1"/>
          </p:nvCxnSpPr>
          <p:spPr>
            <a:xfrm>
              <a:off x="52355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Gerade Verbindung 75">
              <a:extLst>
                <a:ext uri="{FF2B5EF4-FFF2-40B4-BE49-F238E27FC236}">
                  <a16:creationId xmlns:a16="http://schemas.microsoft.com/office/drawing/2014/main" id="{A97A8787-113E-44B0-85C1-552A745B4379}"/>
                </a:ext>
              </a:extLst>
            </p:cNvPr>
            <p:cNvCxnSpPr/>
            <p:nvPr userDrawn="1"/>
          </p:nvCxnSpPr>
          <p:spPr>
            <a:xfrm>
              <a:off x="59944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Gerade Verbindung 76">
              <a:extLst>
                <a:ext uri="{FF2B5EF4-FFF2-40B4-BE49-F238E27FC236}">
                  <a16:creationId xmlns:a16="http://schemas.microsoft.com/office/drawing/2014/main" id="{83987063-6FE9-40BB-AEEC-B9B963D66AF2}"/>
                </a:ext>
              </a:extLst>
            </p:cNvPr>
            <p:cNvCxnSpPr/>
            <p:nvPr userDrawn="1"/>
          </p:nvCxnSpPr>
          <p:spPr>
            <a:xfrm>
              <a:off x="59944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Gerade Verbindung 78">
              <a:extLst>
                <a:ext uri="{FF2B5EF4-FFF2-40B4-BE49-F238E27FC236}">
                  <a16:creationId xmlns:a16="http://schemas.microsoft.com/office/drawing/2014/main" id="{67746B3D-00B2-405D-BFA0-FCEDC2545C54}"/>
                </a:ext>
              </a:extLst>
            </p:cNvPr>
            <p:cNvCxnSpPr/>
            <p:nvPr userDrawn="1"/>
          </p:nvCxnSpPr>
          <p:spPr>
            <a:xfrm>
              <a:off x="61753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Gerade Verbindung 79">
              <a:extLst>
                <a:ext uri="{FF2B5EF4-FFF2-40B4-BE49-F238E27FC236}">
                  <a16:creationId xmlns:a16="http://schemas.microsoft.com/office/drawing/2014/main" id="{6DB3F7B3-59C2-4B42-84F0-B222C48E4378}"/>
                </a:ext>
              </a:extLst>
            </p:cNvPr>
            <p:cNvCxnSpPr/>
            <p:nvPr userDrawn="1"/>
          </p:nvCxnSpPr>
          <p:spPr>
            <a:xfrm>
              <a:off x="61753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Gerade Verbindung 81">
              <a:extLst>
                <a:ext uri="{FF2B5EF4-FFF2-40B4-BE49-F238E27FC236}">
                  <a16:creationId xmlns:a16="http://schemas.microsoft.com/office/drawing/2014/main" id="{55366E91-0C12-412A-BA36-B761FED4662D}"/>
                </a:ext>
              </a:extLst>
            </p:cNvPr>
            <p:cNvCxnSpPr/>
            <p:nvPr userDrawn="1"/>
          </p:nvCxnSpPr>
          <p:spPr>
            <a:xfrm>
              <a:off x="6934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Gerade Verbindung 82">
              <a:extLst>
                <a:ext uri="{FF2B5EF4-FFF2-40B4-BE49-F238E27FC236}">
                  <a16:creationId xmlns:a16="http://schemas.microsoft.com/office/drawing/2014/main" id="{E9F891A0-5172-4546-8B1F-2579FA2FEBD1}"/>
                </a:ext>
              </a:extLst>
            </p:cNvPr>
            <p:cNvCxnSpPr/>
            <p:nvPr userDrawn="1"/>
          </p:nvCxnSpPr>
          <p:spPr>
            <a:xfrm>
              <a:off x="6934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Gerade Verbindung 84">
              <a:extLst>
                <a:ext uri="{FF2B5EF4-FFF2-40B4-BE49-F238E27FC236}">
                  <a16:creationId xmlns:a16="http://schemas.microsoft.com/office/drawing/2014/main" id="{88A59020-D08E-4532-9B90-DE28E5DB31B3}"/>
                </a:ext>
              </a:extLst>
            </p:cNvPr>
            <p:cNvCxnSpPr/>
            <p:nvPr userDrawn="1"/>
          </p:nvCxnSpPr>
          <p:spPr>
            <a:xfrm>
              <a:off x="7114826"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9" name="Gerade Verbindung 85">
              <a:extLst>
                <a:ext uri="{FF2B5EF4-FFF2-40B4-BE49-F238E27FC236}">
                  <a16:creationId xmlns:a16="http://schemas.microsoft.com/office/drawing/2014/main" id="{AC5A657B-443F-418C-8790-F24C3AF724AB}"/>
                </a:ext>
              </a:extLst>
            </p:cNvPr>
            <p:cNvCxnSpPr/>
            <p:nvPr userDrawn="1"/>
          </p:nvCxnSpPr>
          <p:spPr>
            <a:xfrm>
              <a:off x="7114826"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Gerade Verbindung 87">
              <a:extLst>
                <a:ext uri="{FF2B5EF4-FFF2-40B4-BE49-F238E27FC236}">
                  <a16:creationId xmlns:a16="http://schemas.microsoft.com/office/drawing/2014/main" id="{A1481941-E67A-4D8E-8177-0C855C7921CA}"/>
                </a:ext>
              </a:extLst>
            </p:cNvPr>
            <p:cNvCxnSpPr/>
            <p:nvPr userDrawn="1"/>
          </p:nvCxnSpPr>
          <p:spPr>
            <a:xfrm>
              <a:off x="7874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Gerade Verbindung 88">
              <a:extLst>
                <a:ext uri="{FF2B5EF4-FFF2-40B4-BE49-F238E27FC236}">
                  <a16:creationId xmlns:a16="http://schemas.microsoft.com/office/drawing/2014/main" id="{B5C21370-5DFC-4BC7-9353-C5BD1FE074B1}"/>
                </a:ext>
              </a:extLst>
            </p:cNvPr>
            <p:cNvCxnSpPr/>
            <p:nvPr userDrawn="1"/>
          </p:nvCxnSpPr>
          <p:spPr>
            <a:xfrm>
              <a:off x="7874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Gerade Verbindung 90">
              <a:extLst>
                <a:ext uri="{FF2B5EF4-FFF2-40B4-BE49-F238E27FC236}">
                  <a16:creationId xmlns:a16="http://schemas.microsoft.com/office/drawing/2014/main" id="{7B1A8D85-878C-4EC3-9178-F67AD1152B0E}"/>
                </a:ext>
              </a:extLst>
            </p:cNvPr>
            <p:cNvCxnSpPr/>
            <p:nvPr userDrawn="1"/>
          </p:nvCxnSpPr>
          <p:spPr>
            <a:xfrm>
              <a:off x="80549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Gerade Verbindung 91">
              <a:extLst>
                <a:ext uri="{FF2B5EF4-FFF2-40B4-BE49-F238E27FC236}">
                  <a16:creationId xmlns:a16="http://schemas.microsoft.com/office/drawing/2014/main" id="{70A39318-BD31-471B-9806-F60534F8F0E5}"/>
                </a:ext>
              </a:extLst>
            </p:cNvPr>
            <p:cNvCxnSpPr/>
            <p:nvPr userDrawn="1"/>
          </p:nvCxnSpPr>
          <p:spPr>
            <a:xfrm>
              <a:off x="80549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Gerade Verbindung 93">
              <a:extLst>
                <a:ext uri="{FF2B5EF4-FFF2-40B4-BE49-F238E27FC236}">
                  <a16:creationId xmlns:a16="http://schemas.microsoft.com/office/drawing/2014/main" id="{66A99A16-D0C7-4F1C-AEEA-78BB918AD85C}"/>
                </a:ext>
              </a:extLst>
            </p:cNvPr>
            <p:cNvCxnSpPr/>
            <p:nvPr userDrawn="1"/>
          </p:nvCxnSpPr>
          <p:spPr>
            <a:xfrm>
              <a:off x="8813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Gerade Verbindung 94">
              <a:extLst>
                <a:ext uri="{FF2B5EF4-FFF2-40B4-BE49-F238E27FC236}">
                  <a16:creationId xmlns:a16="http://schemas.microsoft.com/office/drawing/2014/main" id="{C5471DB2-7EF6-49D9-B6EB-08154804E355}"/>
                </a:ext>
              </a:extLst>
            </p:cNvPr>
            <p:cNvCxnSpPr/>
            <p:nvPr userDrawn="1"/>
          </p:nvCxnSpPr>
          <p:spPr>
            <a:xfrm>
              <a:off x="8813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Gerade Verbindung 96">
              <a:extLst>
                <a:ext uri="{FF2B5EF4-FFF2-40B4-BE49-F238E27FC236}">
                  <a16:creationId xmlns:a16="http://schemas.microsoft.com/office/drawing/2014/main" id="{0C03E5D8-6F9E-4FBE-A702-3236683D6C12}"/>
                </a:ext>
              </a:extLst>
            </p:cNvPr>
            <p:cNvCxnSpPr/>
            <p:nvPr userDrawn="1"/>
          </p:nvCxnSpPr>
          <p:spPr>
            <a:xfrm>
              <a:off x="8994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Gerade Verbindung 97">
              <a:extLst>
                <a:ext uri="{FF2B5EF4-FFF2-40B4-BE49-F238E27FC236}">
                  <a16:creationId xmlns:a16="http://schemas.microsoft.com/office/drawing/2014/main" id="{1350AFA6-8E40-427D-B6A5-4639818970AE}"/>
                </a:ext>
              </a:extLst>
            </p:cNvPr>
            <p:cNvCxnSpPr/>
            <p:nvPr userDrawn="1"/>
          </p:nvCxnSpPr>
          <p:spPr>
            <a:xfrm>
              <a:off x="8994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Gerade Verbindung 99">
              <a:extLst>
                <a:ext uri="{FF2B5EF4-FFF2-40B4-BE49-F238E27FC236}">
                  <a16:creationId xmlns:a16="http://schemas.microsoft.com/office/drawing/2014/main" id="{4EA8B6C3-8CB9-4354-9182-2F485841245F}"/>
                </a:ext>
              </a:extLst>
            </p:cNvPr>
            <p:cNvCxnSpPr/>
            <p:nvPr userDrawn="1"/>
          </p:nvCxnSpPr>
          <p:spPr>
            <a:xfrm>
              <a:off x="9751003"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 Verbindung 100">
              <a:extLst>
                <a:ext uri="{FF2B5EF4-FFF2-40B4-BE49-F238E27FC236}">
                  <a16:creationId xmlns:a16="http://schemas.microsoft.com/office/drawing/2014/main" id="{8CA7F308-45E5-4D6F-8E96-526C3A054166}"/>
                </a:ext>
              </a:extLst>
            </p:cNvPr>
            <p:cNvCxnSpPr/>
            <p:nvPr userDrawn="1"/>
          </p:nvCxnSpPr>
          <p:spPr>
            <a:xfrm>
              <a:off x="9751003"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 Verbindung 102">
              <a:extLst>
                <a:ext uri="{FF2B5EF4-FFF2-40B4-BE49-F238E27FC236}">
                  <a16:creationId xmlns:a16="http://schemas.microsoft.com/office/drawing/2014/main" id="{6E94B82F-99AB-41B6-80E6-D0835067958D}"/>
                </a:ext>
              </a:extLst>
            </p:cNvPr>
            <p:cNvCxnSpPr/>
            <p:nvPr userDrawn="1"/>
          </p:nvCxnSpPr>
          <p:spPr>
            <a:xfrm>
              <a:off x="9928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Gerade Verbindung 103">
              <a:extLst>
                <a:ext uri="{FF2B5EF4-FFF2-40B4-BE49-F238E27FC236}">
                  <a16:creationId xmlns:a16="http://schemas.microsoft.com/office/drawing/2014/main" id="{F1473618-312D-4115-AFBB-2A8F5C508800}"/>
                </a:ext>
              </a:extLst>
            </p:cNvPr>
            <p:cNvCxnSpPr/>
            <p:nvPr userDrawn="1"/>
          </p:nvCxnSpPr>
          <p:spPr>
            <a:xfrm>
              <a:off x="9928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 Verbindung 105">
              <a:extLst>
                <a:ext uri="{FF2B5EF4-FFF2-40B4-BE49-F238E27FC236}">
                  <a16:creationId xmlns:a16="http://schemas.microsoft.com/office/drawing/2014/main" id="{19D5E2ED-F51A-401F-BD42-1335500C191C}"/>
                </a:ext>
              </a:extLst>
            </p:cNvPr>
            <p:cNvCxnSpPr/>
            <p:nvPr userDrawn="1"/>
          </p:nvCxnSpPr>
          <p:spPr>
            <a:xfrm>
              <a:off x="10690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 Verbindung 106">
              <a:extLst>
                <a:ext uri="{FF2B5EF4-FFF2-40B4-BE49-F238E27FC236}">
                  <a16:creationId xmlns:a16="http://schemas.microsoft.com/office/drawing/2014/main" id="{28A2F7D4-0473-4A68-935F-B452E1C78B7F}"/>
                </a:ext>
              </a:extLst>
            </p:cNvPr>
            <p:cNvCxnSpPr/>
            <p:nvPr userDrawn="1"/>
          </p:nvCxnSpPr>
          <p:spPr>
            <a:xfrm>
              <a:off x="10690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108">
              <a:extLst>
                <a:ext uri="{FF2B5EF4-FFF2-40B4-BE49-F238E27FC236}">
                  <a16:creationId xmlns:a16="http://schemas.microsoft.com/office/drawing/2014/main" id="{9A104325-5070-4CA8-A88D-7BF93FED52AF}"/>
                </a:ext>
              </a:extLst>
            </p:cNvPr>
            <p:cNvCxnSpPr/>
            <p:nvPr userDrawn="1"/>
          </p:nvCxnSpPr>
          <p:spPr>
            <a:xfrm>
              <a:off x="108680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Gerade Verbindung 109">
              <a:extLst>
                <a:ext uri="{FF2B5EF4-FFF2-40B4-BE49-F238E27FC236}">
                  <a16:creationId xmlns:a16="http://schemas.microsoft.com/office/drawing/2014/main" id="{497B098B-696E-4EA7-ABCF-A245A65E913D}"/>
                </a:ext>
              </a:extLst>
            </p:cNvPr>
            <p:cNvCxnSpPr/>
            <p:nvPr userDrawn="1"/>
          </p:nvCxnSpPr>
          <p:spPr>
            <a:xfrm>
              <a:off x="108680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 Verbindung 111">
              <a:extLst>
                <a:ext uri="{FF2B5EF4-FFF2-40B4-BE49-F238E27FC236}">
                  <a16:creationId xmlns:a16="http://schemas.microsoft.com/office/drawing/2014/main" id="{0C3F8CAE-34D6-4FA4-8746-9336AC48A58F}"/>
                </a:ext>
              </a:extLst>
            </p:cNvPr>
            <p:cNvCxnSpPr/>
            <p:nvPr userDrawn="1"/>
          </p:nvCxnSpPr>
          <p:spPr>
            <a:xfrm>
              <a:off x="11628438"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Gerade Verbindung 112">
              <a:extLst>
                <a:ext uri="{FF2B5EF4-FFF2-40B4-BE49-F238E27FC236}">
                  <a16:creationId xmlns:a16="http://schemas.microsoft.com/office/drawing/2014/main" id="{E38B1F47-5868-4E05-9265-15445F9319E3}"/>
                </a:ext>
              </a:extLst>
            </p:cNvPr>
            <p:cNvCxnSpPr/>
            <p:nvPr userDrawn="1"/>
          </p:nvCxnSpPr>
          <p:spPr>
            <a:xfrm>
              <a:off x="11628438"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rade Verbindung 114">
              <a:extLst>
                <a:ext uri="{FF2B5EF4-FFF2-40B4-BE49-F238E27FC236}">
                  <a16:creationId xmlns:a16="http://schemas.microsoft.com/office/drawing/2014/main" id="{B2354D57-D020-4A7A-A1F5-C9BD43B68326}"/>
                </a:ext>
              </a:extLst>
            </p:cNvPr>
            <p:cNvCxnSpPr/>
            <p:nvPr userDrawn="1"/>
          </p:nvCxnSpPr>
          <p:spPr>
            <a:xfrm rot="5400000">
              <a:off x="-3600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Gerade Verbindung 116">
              <a:extLst>
                <a:ext uri="{FF2B5EF4-FFF2-40B4-BE49-F238E27FC236}">
                  <a16:creationId xmlns:a16="http://schemas.microsoft.com/office/drawing/2014/main" id="{E347C51B-06E4-4BD6-A625-C5DA2E13F669}"/>
                </a:ext>
              </a:extLst>
            </p:cNvPr>
            <p:cNvCxnSpPr/>
            <p:nvPr userDrawn="1"/>
          </p:nvCxnSpPr>
          <p:spPr>
            <a:xfrm rot="5400000">
              <a:off x="-3600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Gerade Verbindung 117">
              <a:extLst>
                <a:ext uri="{FF2B5EF4-FFF2-40B4-BE49-F238E27FC236}">
                  <a16:creationId xmlns:a16="http://schemas.microsoft.com/office/drawing/2014/main" id="{3D6E3457-7600-4502-A63F-F9541EA564E1}"/>
                </a:ext>
              </a:extLst>
            </p:cNvPr>
            <p:cNvCxnSpPr/>
            <p:nvPr userDrawn="1"/>
          </p:nvCxnSpPr>
          <p:spPr>
            <a:xfrm rot="5400000">
              <a:off x="124236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Gerade Verbindung 118">
              <a:extLst>
                <a:ext uri="{FF2B5EF4-FFF2-40B4-BE49-F238E27FC236}">
                  <a16:creationId xmlns:a16="http://schemas.microsoft.com/office/drawing/2014/main" id="{5EFDB259-6FB2-4510-9177-612DC5D43785}"/>
                </a:ext>
              </a:extLst>
            </p:cNvPr>
            <p:cNvCxnSpPr/>
            <p:nvPr userDrawn="1"/>
          </p:nvCxnSpPr>
          <p:spPr>
            <a:xfrm rot="5400000">
              <a:off x="124236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62" name="Restricted">
            <a:extLst>
              <a:ext uri="{FF2B5EF4-FFF2-40B4-BE49-F238E27FC236}">
                <a16:creationId xmlns:a16="http://schemas.microsoft.com/office/drawing/2014/main" id="{9D18BEB4-BC2D-46B0-A703-1BB50CE54E27}"/>
              </a:ext>
            </a:extLst>
          </p:cNvPr>
          <p:cNvSpPr txBox="1"/>
          <p:nvPr userDrawn="1"/>
        </p:nvSpPr>
        <p:spPr bwMode="black">
          <a:xfrm>
            <a:off x="8056800" y="6519470"/>
            <a:ext cx="3571200" cy="154800"/>
          </a:xfrm>
          <a:prstGeom prst="rect">
            <a:avLst/>
          </a:prstGeom>
          <a:noFill/>
        </p:spPr>
        <p:txBody>
          <a:bodyPr wrap="square" lIns="0" tIns="0" rIns="0" bIns="0" rtlCol="0">
            <a:spAutoFit/>
          </a:bodyPr>
          <a:lstStyle/>
          <a:p>
            <a:pPr algn="r"/>
            <a:r>
              <a:rPr lang="de-DE" sz="1000" dirty="0">
                <a:solidFill>
                  <a:schemeClr val="tx1"/>
                </a:solidFill>
              </a:rPr>
              <a:t>Restricted © Siemens Healthineers, 2022</a:t>
            </a:r>
          </a:p>
        </p:txBody>
      </p:sp>
    </p:spTree>
    <p:extLst>
      <p:ext uri="{BB962C8B-B14F-4D97-AF65-F5344CB8AC3E}">
        <p14:creationId xmlns:p14="http://schemas.microsoft.com/office/powerpoint/2010/main" val="205735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White">
    <p:bg>
      <p:bgPr>
        <a:solidFill>
          <a:schemeClr val="bg1"/>
        </a:solidFill>
        <a:effectLst/>
      </p:bgPr>
    </p:bg>
    <p:spTree>
      <p:nvGrpSpPr>
        <p:cNvPr id="1" name=""/>
        <p:cNvGrpSpPr/>
        <p:nvPr/>
      </p:nvGrpSpPr>
      <p:grpSpPr>
        <a:xfrm>
          <a:off x="0" y="0"/>
          <a:ext cx="0" cy="0"/>
          <a:chOff x="0" y="0"/>
          <a:chExt cx="0" cy="0"/>
        </a:xfrm>
      </p:grpSpPr>
      <p:sp>
        <p:nvSpPr>
          <p:cNvPr id="2" name="Product tag"/>
          <p:cNvSpPr>
            <a:spLocks noGrp="1"/>
          </p:cNvSpPr>
          <p:nvPr>
            <p:ph type="ctrTitle" hasCustomPrompt="1"/>
          </p:nvPr>
        </p:nvSpPr>
        <p:spPr>
          <a:xfrm>
            <a:off x="1476374" y="1623600"/>
            <a:ext cx="7336347" cy="1224000"/>
          </a:xfrm>
        </p:spPr>
        <p:txBody>
          <a:bodyPr lIns="0" tIns="0" rIns="0" bIns="0" anchor="b" anchorCtr="0">
            <a:noAutofit/>
          </a:bodyPr>
          <a:lstStyle>
            <a:lvl1pPr algn="l">
              <a:defRPr sz="2600" b="1">
                <a:solidFill>
                  <a:schemeClr val="tx1"/>
                </a:solidFill>
              </a:defRPr>
            </a:lvl1pPr>
          </a:lstStyle>
          <a:p>
            <a:r>
              <a:rPr lang="en-US" dirty="0"/>
              <a:t>ETIAM sit </a:t>
            </a:r>
            <a:r>
              <a:rPr lang="en-US" dirty="0" err="1"/>
              <a:t>atmet</a:t>
            </a:r>
            <a:endParaRPr lang="en-US" noProof="0" dirty="0"/>
          </a:p>
        </p:txBody>
      </p:sp>
      <p:sp>
        <p:nvSpPr>
          <p:cNvPr id="3" name="Headline"/>
          <p:cNvSpPr>
            <a:spLocks noGrp="1"/>
          </p:cNvSpPr>
          <p:nvPr>
            <p:ph type="subTitle" idx="1" hasCustomPrompt="1"/>
          </p:nvPr>
        </p:nvSpPr>
        <p:spPr>
          <a:xfrm>
            <a:off x="1476374" y="3009329"/>
            <a:ext cx="7337425" cy="1661315"/>
          </a:xfrm>
        </p:spPr>
        <p:txBody>
          <a:bodyPr lIns="0" tIns="0" rIns="0" bIns="0" anchor="t">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a:t>
            </a:r>
          </a:p>
        </p:txBody>
      </p:sp>
      <p:sp>
        <p:nvSpPr>
          <p:cNvPr id="12" name="Author"/>
          <p:cNvSpPr>
            <a:spLocks noGrp="1"/>
          </p:cNvSpPr>
          <p:nvPr>
            <p:ph type="ftr" sz="quarter" idx="3"/>
          </p:nvPr>
        </p:nvSpPr>
        <p:spPr>
          <a:xfrm>
            <a:off x="8054975" y="6340471"/>
            <a:ext cx="3259452" cy="144000"/>
          </a:xfrm>
          <a:prstGeom prst="rect">
            <a:avLst/>
          </a:prstGeom>
        </p:spPr>
        <p:txBody>
          <a:bodyPr vert="horz" lIns="0" tIns="0" rIns="0" bIns="0" rtlCol="0" anchor="t" anchorCtr="0"/>
          <a:lstStyle>
            <a:lvl1pPr algn="r">
              <a:defRPr sz="1000">
                <a:solidFill>
                  <a:schemeClr val="tx1"/>
                </a:solidFill>
              </a:defRPr>
            </a:lvl1pPr>
          </a:lstStyle>
          <a:p>
            <a:r>
              <a:rPr lang="en-US" dirty="0"/>
              <a:t>Author | Department</a:t>
            </a:r>
          </a:p>
        </p:txBody>
      </p:sp>
      <p:pic>
        <p:nvPicPr>
          <p:cNvPr id="13" name="Siemens Healthineers logo">
            <a:extLst>
              <a:ext uri="{FF2B5EF4-FFF2-40B4-BE49-F238E27FC236}">
                <a16:creationId xmlns:a16="http://schemas.microsoft.com/office/drawing/2014/main" id="{72B2F2CC-04D6-480A-9038-E43A364732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300281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hapter Black">
    <p:bg>
      <p:bgPr>
        <a:solidFill>
          <a:schemeClr val="tx1"/>
        </a:solidFill>
        <a:effectLst/>
      </p:bgPr>
    </p:bg>
    <p:spTree>
      <p:nvGrpSpPr>
        <p:cNvPr id="1" name=""/>
        <p:cNvGrpSpPr/>
        <p:nvPr/>
      </p:nvGrpSpPr>
      <p:grpSpPr>
        <a:xfrm>
          <a:off x="0" y="0"/>
          <a:ext cx="0" cy="0"/>
          <a:chOff x="0" y="0"/>
          <a:chExt cx="0" cy="0"/>
        </a:xfrm>
      </p:grpSpPr>
      <p:sp>
        <p:nvSpPr>
          <p:cNvPr id="2" name="Product tag"/>
          <p:cNvSpPr>
            <a:spLocks noGrp="1"/>
          </p:cNvSpPr>
          <p:nvPr>
            <p:ph type="ctrTitle" hasCustomPrompt="1"/>
          </p:nvPr>
        </p:nvSpPr>
        <p:spPr>
          <a:xfrm>
            <a:off x="1476374" y="1623600"/>
            <a:ext cx="7336347" cy="1224000"/>
          </a:xfrm>
        </p:spPr>
        <p:txBody>
          <a:bodyPr lIns="0" tIns="0" rIns="0" bIns="0" anchor="b" anchorCtr="0">
            <a:noAutofit/>
          </a:bodyPr>
          <a:lstStyle>
            <a:lvl1pPr algn="l">
              <a:defRPr sz="2600" b="1">
                <a:solidFill>
                  <a:schemeClr val="bg1"/>
                </a:solidFill>
              </a:defRPr>
            </a:lvl1pPr>
          </a:lstStyle>
          <a:p>
            <a:r>
              <a:rPr lang="en-US" dirty="0"/>
              <a:t>ETIAM sit </a:t>
            </a:r>
            <a:r>
              <a:rPr lang="en-US" dirty="0" err="1"/>
              <a:t>atmet</a:t>
            </a:r>
            <a:endParaRPr lang="en-US" noProof="0" dirty="0"/>
          </a:p>
        </p:txBody>
      </p:sp>
      <p:sp>
        <p:nvSpPr>
          <p:cNvPr id="3" name="Headline"/>
          <p:cNvSpPr>
            <a:spLocks noGrp="1"/>
          </p:cNvSpPr>
          <p:nvPr>
            <p:ph type="subTitle" idx="1" hasCustomPrompt="1"/>
          </p:nvPr>
        </p:nvSpPr>
        <p:spPr>
          <a:xfrm>
            <a:off x="1476374" y="3009329"/>
            <a:ext cx="7337425" cy="1661315"/>
          </a:xfrm>
        </p:spPr>
        <p:txBody>
          <a:bodyPr lIns="0" tIns="0" rIns="0" bIns="0" anchor="t">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a:t>
            </a:r>
          </a:p>
        </p:txBody>
      </p:sp>
      <p:sp>
        <p:nvSpPr>
          <p:cNvPr id="12" name="Author"/>
          <p:cNvSpPr>
            <a:spLocks noGrp="1"/>
          </p:cNvSpPr>
          <p:nvPr>
            <p:ph type="ftr" sz="quarter" idx="3"/>
          </p:nvPr>
        </p:nvSpPr>
        <p:spPr>
          <a:xfrm>
            <a:off x="8054975" y="6340471"/>
            <a:ext cx="3259452" cy="144000"/>
          </a:xfrm>
          <a:prstGeom prst="rect">
            <a:avLst/>
          </a:prstGeom>
        </p:spPr>
        <p:txBody>
          <a:bodyPr vert="horz" lIns="0" tIns="0" rIns="0" bIns="0" rtlCol="0" anchor="t" anchorCtr="0"/>
          <a:lstStyle>
            <a:lvl1pPr algn="r">
              <a:defRPr sz="1000">
                <a:solidFill>
                  <a:schemeClr val="bg1"/>
                </a:solidFill>
              </a:defRPr>
            </a:lvl1pPr>
          </a:lstStyle>
          <a:p>
            <a:r>
              <a:rPr lang="en-US" dirty="0"/>
              <a:t>Author | Department</a:t>
            </a:r>
          </a:p>
        </p:txBody>
      </p:sp>
      <p:grpSp>
        <p:nvGrpSpPr>
          <p:cNvPr id="6" name="Marker">
            <a:extLst>
              <a:ext uri="{FF2B5EF4-FFF2-40B4-BE49-F238E27FC236}">
                <a16:creationId xmlns:a16="http://schemas.microsoft.com/office/drawing/2014/main" id="{FA350118-2CDB-4D1D-9A15-37265E9A2EBF}"/>
              </a:ext>
            </a:extLst>
          </p:cNvPr>
          <p:cNvGrpSpPr/>
          <p:nvPr userDrawn="1"/>
        </p:nvGrpSpPr>
        <p:grpSpPr>
          <a:xfrm>
            <a:off x="-468000" y="-360000"/>
            <a:ext cx="12999600" cy="7578000"/>
            <a:chOff x="-468000" y="-360000"/>
            <a:chExt cx="12999600" cy="7578000"/>
          </a:xfrm>
        </p:grpSpPr>
        <p:cxnSp>
          <p:nvCxnSpPr>
            <p:cNvPr id="7" name="Gerade Verbindung 40">
              <a:extLst>
                <a:ext uri="{FF2B5EF4-FFF2-40B4-BE49-F238E27FC236}">
                  <a16:creationId xmlns:a16="http://schemas.microsoft.com/office/drawing/2014/main" id="{2DE56DF7-4A34-49CA-8A5F-7D4C0B163372}"/>
                </a:ext>
              </a:extLst>
            </p:cNvPr>
            <p:cNvCxnSpPr/>
            <p:nvPr userDrawn="1"/>
          </p:nvCxnSpPr>
          <p:spPr>
            <a:xfrm>
              <a:off x="540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Gerade Verbindung 42">
              <a:extLst>
                <a:ext uri="{FF2B5EF4-FFF2-40B4-BE49-F238E27FC236}">
                  <a16:creationId xmlns:a16="http://schemas.microsoft.com/office/drawing/2014/main" id="{937BBF9E-AA5D-403C-9FB2-AAEFB06FFEE3}"/>
                </a:ext>
              </a:extLst>
            </p:cNvPr>
            <p:cNvCxnSpPr/>
            <p:nvPr userDrawn="1"/>
          </p:nvCxnSpPr>
          <p:spPr>
            <a:xfrm>
              <a:off x="540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Gerade Verbindung 45">
              <a:extLst>
                <a:ext uri="{FF2B5EF4-FFF2-40B4-BE49-F238E27FC236}">
                  <a16:creationId xmlns:a16="http://schemas.microsoft.com/office/drawing/2014/main" id="{D439082A-D679-4369-A278-8783FE36FC88}"/>
                </a:ext>
              </a:extLst>
            </p:cNvPr>
            <p:cNvCxnSpPr/>
            <p:nvPr userDrawn="1"/>
          </p:nvCxnSpPr>
          <p:spPr>
            <a:xfrm>
              <a:off x="129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Gerade Verbindung 46">
              <a:extLst>
                <a:ext uri="{FF2B5EF4-FFF2-40B4-BE49-F238E27FC236}">
                  <a16:creationId xmlns:a16="http://schemas.microsoft.com/office/drawing/2014/main" id="{C4350D87-ED91-4479-856D-5B8CF153BF5A}"/>
                </a:ext>
              </a:extLst>
            </p:cNvPr>
            <p:cNvCxnSpPr/>
            <p:nvPr userDrawn="1"/>
          </p:nvCxnSpPr>
          <p:spPr>
            <a:xfrm>
              <a:off x="129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Gerade Verbindung 48">
              <a:extLst>
                <a:ext uri="{FF2B5EF4-FFF2-40B4-BE49-F238E27FC236}">
                  <a16:creationId xmlns:a16="http://schemas.microsoft.com/office/drawing/2014/main" id="{3372D79B-9023-42EF-90F8-2FE932BFEACB}"/>
                </a:ext>
              </a:extLst>
            </p:cNvPr>
            <p:cNvCxnSpPr/>
            <p:nvPr userDrawn="1"/>
          </p:nvCxnSpPr>
          <p:spPr>
            <a:xfrm>
              <a:off x="147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Gerade Verbindung 49">
              <a:extLst>
                <a:ext uri="{FF2B5EF4-FFF2-40B4-BE49-F238E27FC236}">
                  <a16:creationId xmlns:a16="http://schemas.microsoft.com/office/drawing/2014/main" id="{ADF756B4-BC60-464D-B910-59F1A21C487A}"/>
                </a:ext>
              </a:extLst>
            </p:cNvPr>
            <p:cNvCxnSpPr/>
            <p:nvPr userDrawn="1"/>
          </p:nvCxnSpPr>
          <p:spPr>
            <a:xfrm>
              <a:off x="147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Gerade Verbindung 51">
              <a:extLst>
                <a:ext uri="{FF2B5EF4-FFF2-40B4-BE49-F238E27FC236}">
                  <a16:creationId xmlns:a16="http://schemas.microsoft.com/office/drawing/2014/main" id="{400F1294-A6B4-481B-BC4B-5340D1E95067}"/>
                </a:ext>
              </a:extLst>
            </p:cNvPr>
            <p:cNvCxnSpPr/>
            <p:nvPr userDrawn="1"/>
          </p:nvCxnSpPr>
          <p:spPr>
            <a:xfrm>
              <a:off x="223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Gerade Verbindung 52">
              <a:extLst>
                <a:ext uri="{FF2B5EF4-FFF2-40B4-BE49-F238E27FC236}">
                  <a16:creationId xmlns:a16="http://schemas.microsoft.com/office/drawing/2014/main" id="{23E74B0A-CD00-4236-A2F7-5DC1207B25F5}"/>
                </a:ext>
              </a:extLst>
            </p:cNvPr>
            <p:cNvCxnSpPr/>
            <p:nvPr userDrawn="1"/>
          </p:nvCxnSpPr>
          <p:spPr>
            <a:xfrm>
              <a:off x="223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Gerade Verbindung 54">
              <a:extLst>
                <a:ext uri="{FF2B5EF4-FFF2-40B4-BE49-F238E27FC236}">
                  <a16:creationId xmlns:a16="http://schemas.microsoft.com/office/drawing/2014/main" id="{EF938F0C-85E0-4F8C-96E5-C76D4ADA6F87}"/>
                </a:ext>
              </a:extLst>
            </p:cNvPr>
            <p:cNvCxnSpPr/>
            <p:nvPr userDrawn="1"/>
          </p:nvCxnSpPr>
          <p:spPr>
            <a:xfrm>
              <a:off x="241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Gerade Verbindung 55">
              <a:extLst>
                <a:ext uri="{FF2B5EF4-FFF2-40B4-BE49-F238E27FC236}">
                  <a16:creationId xmlns:a16="http://schemas.microsoft.com/office/drawing/2014/main" id="{5021DF1C-123F-449C-9299-CC4869A95FB3}"/>
                </a:ext>
              </a:extLst>
            </p:cNvPr>
            <p:cNvCxnSpPr/>
            <p:nvPr userDrawn="1"/>
          </p:nvCxnSpPr>
          <p:spPr>
            <a:xfrm>
              <a:off x="241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Gerade Verbindung 57">
              <a:extLst>
                <a:ext uri="{FF2B5EF4-FFF2-40B4-BE49-F238E27FC236}">
                  <a16:creationId xmlns:a16="http://schemas.microsoft.com/office/drawing/2014/main" id="{FF2E8183-C487-4406-8220-0713AA070CE1}"/>
                </a:ext>
              </a:extLst>
            </p:cNvPr>
            <p:cNvCxnSpPr/>
            <p:nvPr userDrawn="1"/>
          </p:nvCxnSpPr>
          <p:spPr>
            <a:xfrm>
              <a:off x="31781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Gerade Verbindung 58">
              <a:extLst>
                <a:ext uri="{FF2B5EF4-FFF2-40B4-BE49-F238E27FC236}">
                  <a16:creationId xmlns:a16="http://schemas.microsoft.com/office/drawing/2014/main" id="{9BA794A9-5335-44A2-9352-A46BC3154597}"/>
                </a:ext>
              </a:extLst>
            </p:cNvPr>
            <p:cNvCxnSpPr/>
            <p:nvPr userDrawn="1"/>
          </p:nvCxnSpPr>
          <p:spPr>
            <a:xfrm>
              <a:off x="31781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Gerade Verbindung 60">
              <a:extLst>
                <a:ext uri="{FF2B5EF4-FFF2-40B4-BE49-F238E27FC236}">
                  <a16:creationId xmlns:a16="http://schemas.microsoft.com/office/drawing/2014/main" id="{3B7538EE-EDC1-4C4B-8293-82D92696FFAF}"/>
                </a:ext>
              </a:extLst>
            </p:cNvPr>
            <p:cNvCxnSpPr/>
            <p:nvPr userDrawn="1"/>
          </p:nvCxnSpPr>
          <p:spPr>
            <a:xfrm>
              <a:off x="335915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Gerade Verbindung 61">
              <a:extLst>
                <a:ext uri="{FF2B5EF4-FFF2-40B4-BE49-F238E27FC236}">
                  <a16:creationId xmlns:a16="http://schemas.microsoft.com/office/drawing/2014/main" id="{09D0298B-BF52-4871-B16B-C7E44CF93776}"/>
                </a:ext>
              </a:extLst>
            </p:cNvPr>
            <p:cNvCxnSpPr/>
            <p:nvPr userDrawn="1"/>
          </p:nvCxnSpPr>
          <p:spPr>
            <a:xfrm>
              <a:off x="335915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 Verbindung 63">
              <a:extLst>
                <a:ext uri="{FF2B5EF4-FFF2-40B4-BE49-F238E27FC236}">
                  <a16:creationId xmlns:a16="http://schemas.microsoft.com/office/drawing/2014/main" id="{CC69E2A9-D6DD-44AC-9C39-8A5CB1637324}"/>
                </a:ext>
              </a:extLst>
            </p:cNvPr>
            <p:cNvCxnSpPr/>
            <p:nvPr userDrawn="1"/>
          </p:nvCxnSpPr>
          <p:spPr>
            <a:xfrm>
              <a:off x="4114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Gerade Verbindung 64">
              <a:extLst>
                <a:ext uri="{FF2B5EF4-FFF2-40B4-BE49-F238E27FC236}">
                  <a16:creationId xmlns:a16="http://schemas.microsoft.com/office/drawing/2014/main" id="{9A50B785-85B0-49D7-A557-C1CCEE41465D}"/>
                </a:ext>
              </a:extLst>
            </p:cNvPr>
            <p:cNvCxnSpPr/>
            <p:nvPr userDrawn="1"/>
          </p:nvCxnSpPr>
          <p:spPr>
            <a:xfrm>
              <a:off x="4114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 Verbindung 66">
              <a:extLst>
                <a:ext uri="{FF2B5EF4-FFF2-40B4-BE49-F238E27FC236}">
                  <a16:creationId xmlns:a16="http://schemas.microsoft.com/office/drawing/2014/main" id="{5ED8BECE-8D2B-47F0-8F73-D5685D59E2C6}"/>
                </a:ext>
              </a:extLst>
            </p:cNvPr>
            <p:cNvCxnSpPr/>
            <p:nvPr userDrawn="1"/>
          </p:nvCxnSpPr>
          <p:spPr>
            <a:xfrm>
              <a:off x="4295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Gerade Verbindung 67">
              <a:extLst>
                <a:ext uri="{FF2B5EF4-FFF2-40B4-BE49-F238E27FC236}">
                  <a16:creationId xmlns:a16="http://schemas.microsoft.com/office/drawing/2014/main" id="{16717229-1AC8-40EF-B617-C15F28F5707A}"/>
                </a:ext>
              </a:extLst>
            </p:cNvPr>
            <p:cNvCxnSpPr/>
            <p:nvPr userDrawn="1"/>
          </p:nvCxnSpPr>
          <p:spPr>
            <a:xfrm>
              <a:off x="4295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Gerade Verbindung 69">
              <a:extLst>
                <a:ext uri="{FF2B5EF4-FFF2-40B4-BE49-F238E27FC236}">
                  <a16:creationId xmlns:a16="http://schemas.microsoft.com/office/drawing/2014/main" id="{649C8FF4-BB77-433B-B62A-BC2883677B8A}"/>
                </a:ext>
              </a:extLst>
            </p:cNvPr>
            <p:cNvCxnSpPr/>
            <p:nvPr userDrawn="1"/>
          </p:nvCxnSpPr>
          <p:spPr>
            <a:xfrm>
              <a:off x="5054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8" name="Gerade Verbindung 70">
              <a:extLst>
                <a:ext uri="{FF2B5EF4-FFF2-40B4-BE49-F238E27FC236}">
                  <a16:creationId xmlns:a16="http://schemas.microsoft.com/office/drawing/2014/main" id="{FFB8DF0A-45CE-4A09-8EE8-08E1D2B637A7}"/>
                </a:ext>
              </a:extLst>
            </p:cNvPr>
            <p:cNvCxnSpPr/>
            <p:nvPr userDrawn="1"/>
          </p:nvCxnSpPr>
          <p:spPr>
            <a:xfrm>
              <a:off x="5054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Gerade Verbindung 72">
              <a:extLst>
                <a:ext uri="{FF2B5EF4-FFF2-40B4-BE49-F238E27FC236}">
                  <a16:creationId xmlns:a16="http://schemas.microsoft.com/office/drawing/2014/main" id="{47C152F1-3453-4AF5-B4A9-6B3A2FBF38D7}"/>
                </a:ext>
              </a:extLst>
            </p:cNvPr>
            <p:cNvCxnSpPr/>
            <p:nvPr userDrawn="1"/>
          </p:nvCxnSpPr>
          <p:spPr>
            <a:xfrm>
              <a:off x="52355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Gerade Verbindung 73">
              <a:extLst>
                <a:ext uri="{FF2B5EF4-FFF2-40B4-BE49-F238E27FC236}">
                  <a16:creationId xmlns:a16="http://schemas.microsoft.com/office/drawing/2014/main" id="{F44E728D-41AC-46BF-AA01-9A3E7D3634E0}"/>
                </a:ext>
              </a:extLst>
            </p:cNvPr>
            <p:cNvCxnSpPr/>
            <p:nvPr userDrawn="1"/>
          </p:nvCxnSpPr>
          <p:spPr>
            <a:xfrm>
              <a:off x="52355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Gerade Verbindung 75">
              <a:extLst>
                <a:ext uri="{FF2B5EF4-FFF2-40B4-BE49-F238E27FC236}">
                  <a16:creationId xmlns:a16="http://schemas.microsoft.com/office/drawing/2014/main" id="{42EA3322-49A4-41D9-A9F4-2D1CDA2B9893}"/>
                </a:ext>
              </a:extLst>
            </p:cNvPr>
            <p:cNvCxnSpPr/>
            <p:nvPr userDrawn="1"/>
          </p:nvCxnSpPr>
          <p:spPr>
            <a:xfrm>
              <a:off x="59944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Gerade Verbindung 76">
              <a:extLst>
                <a:ext uri="{FF2B5EF4-FFF2-40B4-BE49-F238E27FC236}">
                  <a16:creationId xmlns:a16="http://schemas.microsoft.com/office/drawing/2014/main" id="{5583F9E5-85F6-46E0-9AC9-E2E6F9DBBB82}"/>
                </a:ext>
              </a:extLst>
            </p:cNvPr>
            <p:cNvCxnSpPr/>
            <p:nvPr userDrawn="1"/>
          </p:nvCxnSpPr>
          <p:spPr>
            <a:xfrm>
              <a:off x="59944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Gerade Verbindung 78">
              <a:extLst>
                <a:ext uri="{FF2B5EF4-FFF2-40B4-BE49-F238E27FC236}">
                  <a16:creationId xmlns:a16="http://schemas.microsoft.com/office/drawing/2014/main" id="{D3278E3D-27B0-4D12-8CA4-5447938671BF}"/>
                </a:ext>
              </a:extLst>
            </p:cNvPr>
            <p:cNvCxnSpPr/>
            <p:nvPr userDrawn="1"/>
          </p:nvCxnSpPr>
          <p:spPr>
            <a:xfrm>
              <a:off x="61753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Gerade Verbindung 79">
              <a:extLst>
                <a:ext uri="{FF2B5EF4-FFF2-40B4-BE49-F238E27FC236}">
                  <a16:creationId xmlns:a16="http://schemas.microsoft.com/office/drawing/2014/main" id="{FC5A0A42-E0CF-4330-B8DC-AB1DD0EE9B10}"/>
                </a:ext>
              </a:extLst>
            </p:cNvPr>
            <p:cNvCxnSpPr/>
            <p:nvPr userDrawn="1"/>
          </p:nvCxnSpPr>
          <p:spPr>
            <a:xfrm>
              <a:off x="61753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Gerade Verbindung 81">
              <a:extLst>
                <a:ext uri="{FF2B5EF4-FFF2-40B4-BE49-F238E27FC236}">
                  <a16:creationId xmlns:a16="http://schemas.microsoft.com/office/drawing/2014/main" id="{40CF86C5-4808-4064-B84F-CBEF9CB27EB1}"/>
                </a:ext>
              </a:extLst>
            </p:cNvPr>
            <p:cNvCxnSpPr/>
            <p:nvPr userDrawn="1"/>
          </p:nvCxnSpPr>
          <p:spPr>
            <a:xfrm>
              <a:off x="6934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Gerade Verbindung 82">
              <a:extLst>
                <a:ext uri="{FF2B5EF4-FFF2-40B4-BE49-F238E27FC236}">
                  <a16:creationId xmlns:a16="http://schemas.microsoft.com/office/drawing/2014/main" id="{A7AEA581-FF31-4D5E-939C-C708600BE27E}"/>
                </a:ext>
              </a:extLst>
            </p:cNvPr>
            <p:cNvCxnSpPr/>
            <p:nvPr userDrawn="1"/>
          </p:nvCxnSpPr>
          <p:spPr>
            <a:xfrm>
              <a:off x="6934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Gerade Verbindung 84">
              <a:extLst>
                <a:ext uri="{FF2B5EF4-FFF2-40B4-BE49-F238E27FC236}">
                  <a16:creationId xmlns:a16="http://schemas.microsoft.com/office/drawing/2014/main" id="{AA38A6FD-81CD-4A99-9F0B-49E7FA09F07C}"/>
                </a:ext>
              </a:extLst>
            </p:cNvPr>
            <p:cNvCxnSpPr/>
            <p:nvPr userDrawn="1"/>
          </p:nvCxnSpPr>
          <p:spPr>
            <a:xfrm>
              <a:off x="7114826"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Gerade Verbindung 85">
              <a:extLst>
                <a:ext uri="{FF2B5EF4-FFF2-40B4-BE49-F238E27FC236}">
                  <a16:creationId xmlns:a16="http://schemas.microsoft.com/office/drawing/2014/main" id="{BE46A269-5108-4684-9EE5-305BE5872874}"/>
                </a:ext>
              </a:extLst>
            </p:cNvPr>
            <p:cNvCxnSpPr/>
            <p:nvPr userDrawn="1"/>
          </p:nvCxnSpPr>
          <p:spPr>
            <a:xfrm>
              <a:off x="7114826"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9" name="Gerade Verbindung 87">
              <a:extLst>
                <a:ext uri="{FF2B5EF4-FFF2-40B4-BE49-F238E27FC236}">
                  <a16:creationId xmlns:a16="http://schemas.microsoft.com/office/drawing/2014/main" id="{3FE94714-A679-4EEE-9AE4-B4BAAE085CF6}"/>
                </a:ext>
              </a:extLst>
            </p:cNvPr>
            <p:cNvCxnSpPr/>
            <p:nvPr userDrawn="1"/>
          </p:nvCxnSpPr>
          <p:spPr>
            <a:xfrm>
              <a:off x="7874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Gerade Verbindung 88">
              <a:extLst>
                <a:ext uri="{FF2B5EF4-FFF2-40B4-BE49-F238E27FC236}">
                  <a16:creationId xmlns:a16="http://schemas.microsoft.com/office/drawing/2014/main" id="{A3C764CA-0081-4E3E-B612-81AE48E38457}"/>
                </a:ext>
              </a:extLst>
            </p:cNvPr>
            <p:cNvCxnSpPr/>
            <p:nvPr userDrawn="1"/>
          </p:nvCxnSpPr>
          <p:spPr>
            <a:xfrm>
              <a:off x="7874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Gerade Verbindung 90">
              <a:extLst>
                <a:ext uri="{FF2B5EF4-FFF2-40B4-BE49-F238E27FC236}">
                  <a16:creationId xmlns:a16="http://schemas.microsoft.com/office/drawing/2014/main" id="{1BF3C449-FD97-41A5-9689-A6BC7F1B197F}"/>
                </a:ext>
              </a:extLst>
            </p:cNvPr>
            <p:cNvCxnSpPr/>
            <p:nvPr userDrawn="1"/>
          </p:nvCxnSpPr>
          <p:spPr>
            <a:xfrm>
              <a:off x="80549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Gerade Verbindung 91">
              <a:extLst>
                <a:ext uri="{FF2B5EF4-FFF2-40B4-BE49-F238E27FC236}">
                  <a16:creationId xmlns:a16="http://schemas.microsoft.com/office/drawing/2014/main" id="{91FD4557-8E9E-4FB5-A42C-158CE6E2EB22}"/>
                </a:ext>
              </a:extLst>
            </p:cNvPr>
            <p:cNvCxnSpPr/>
            <p:nvPr userDrawn="1"/>
          </p:nvCxnSpPr>
          <p:spPr>
            <a:xfrm>
              <a:off x="80549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Gerade Verbindung 93">
              <a:extLst>
                <a:ext uri="{FF2B5EF4-FFF2-40B4-BE49-F238E27FC236}">
                  <a16:creationId xmlns:a16="http://schemas.microsoft.com/office/drawing/2014/main" id="{582A2C32-4D58-45BA-8473-121B3E9F668E}"/>
                </a:ext>
              </a:extLst>
            </p:cNvPr>
            <p:cNvCxnSpPr/>
            <p:nvPr userDrawn="1"/>
          </p:nvCxnSpPr>
          <p:spPr>
            <a:xfrm>
              <a:off x="8813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Gerade Verbindung 94">
              <a:extLst>
                <a:ext uri="{FF2B5EF4-FFF2-40B4-BE49-F238E27FC236}">
                  <a16:creationId xmlns:a16="http://schemas.microsoft.com/office/drawing/2014/main" id="{74EB25C2-3062-4F6D-80BC-EE6156457E73}"/>
                </a:ext>
              </a:extLst>
            </p:cNvPr>
            <p:cNvCxnSpPr/>
            <p:nvPr userDrawn="1"/>
          </p:nvCxnSpPr>
          <p:spPr>
            <a:xfrm>
              <a:off x="8813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Gerade Verbindung 96">
              <a:extLst>
                <a:ext uri="{FF2B5EF4-FFF2-40B4-BE49-F238E27FC236}">
                  <a16:creationId xmlns:a16="http://schemas.microsoft.com/office/drawing/2014/main" id="{4B9F92EE-4390-433E-AB4C-596238B07320}"/>
                </a:ext>
              </a:extLst>
            </p:cNvPr>
            <p:cNvCxnSpPr/>
            <p:nvPr userDrawn="1"/>
          </p:nvCxnSpPr>
          <p:spPr>
            <a:xfrm>
              <a:off x="8994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Gerade Verbindung 97">
              <a:extLst>
                <a:ext uri="{FF2B5EF4-FFF2-40B4-BE49-F238E27FC236}">
                  <a16:creationId xmlns:a16="http://schemas.microsoft.com/office/drawing/2014/main" id="{EAFB0A32-7453-4CEF-ACAB-F374091019F0}"/>
                </a:ext>
              </a:extLst>
            </p:cNvPr>
            <p:cNvCxnSpPr/>
            <p:nvPr userDrawn="1"/>
          </p:nvCxnSpPr>
          <p:spPr>
            <a:xfrm>
              <a:off x="8994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Gerade Verbindung 99">
              <a:extLst>
                <a:ext uri="{FF2B5EF4-FFF2-40B4-BE49-F238E27FC236}">
                  <a16:creationId xmlns:a16="http://schemas.microsoft.com/office/drawing/2014/main" id="{3BC74E13-125F-425A-A5B4-74E010AB8637}"/>
                </a:ext>
              </a:extLst>
            </p:cNvPr>
            <p:cNvCxnSpPr/>
            <p:nvPr userDrawn="1"/>
          </p:nvCxnSpPr>
          <p:spPr>
            <a:xfrm>
              <a:off x="9751003"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Gerade Verbindung 100">
              <a:extLst>
                <a:ext uri="{FF2B5EF4-FFF2-40B4-BE49-F238E27FC236}">
                  <a16:creationId xmlns:a16="http://schemas.microsoft.com/office/drawing/2014/main" id="{6C3C906C-664B-4C7C-AEC6-7F9305CF3699}"/>
                </a:ext>
              </a:extLst>
            </p:cNvPr>
            <p:cNvCxnSpPr/>
            <p:nvPr userDrawn="1"/>
          </p:nvCxnSpPr>
          <p:spPr>
            <a:xfrm>
              <a:off x="9751003"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 Verbindung 102">
              <a:extLst>
                <a:ext uri="{FF2B5EF4-FFF2-40B4-BE49-F238E27FC236}">
                  <a16:creationId xmlns:a16="http://schemas.microsoft.com/office/drawing/2014/main" id="{25813290-AD47-426C-89B8-CF97FC131227}"/>
                </a:ext>
              </a:extLst>
            </p:cNvPr>
            <p:cNvCxnSpPr/>
            <p:nvPr userDrawn="1"/>
          </p:nvCxnSpPr>
          <p:spPr>
            <a:xfrm>
              <a:off x="9928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 Verbindung 103">
              <a:extLst>
                <a:ext uri="{FF2B5EF4-FFF2-40B4-BE49-F238E27FC236}">
                  <a16:creationId xmlns:a16="http://schemas.microsoft.com/office/drawing/2014/main" id="{CB1A949D-3EFE-4F15-9889-0D96B00D65BF}"/>
                </a:ext>
              </a:extLst>
            </p:cNvPr>
            <p:cNvCxnSpPr/>
            <p:nvPr userDrawn="1"/>
          </p:nvCxnSpPr>
          <p:spPr>
            <a:xfrm>
              <a:off x="9928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Gerade Verbindung 105">
              <a:extLst>
                <a:ext uri="{FF2B5EF4-FFF2-40B4-BE49-F238E27FC236}">
                  <a16:creationId xmlns:a16="http://schemas.microsoft.com/office/drawing/2014/main" id="{9717171A-62BA-4752-8D28-624601388654}"/>
                </a:ext>
              </a:extLst>
            </p:cNvPr>
            <p:cNvCxnSpPr/>
            <p:nvPr userDrawn="1"/>
          </p:nvCxnSpPr>
          <p:spPr>
            <a:xfrm>
              <a:off x="10690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 Verbindung 106">
              <a:extLst>
                <a:ext uri="{FF2B5EF4-FFF2-40B4-BE49-F238E27FC236}">
                  <a16:creationId xmlns:a16="http://schemas.microsoft.com/office/drawing/2014/main" id="{6459ADD6-42B0-4C43-9015-08A990182379}"/>
                </a:ext>
              </a:extLst>
            </p:cNvPr>
            <p:cNvCxnSpPr/>
            <p:nvPr userDrawn="1"/>
          </p:nvCxnSpPr>
          <p:spPr>
            <a:xfrm>
              <a:off x="10690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 Verbindung 108">
              <a:extLst>
                <a:ext uri="{FF2B5EF4-FFF2-40B4-BE49-F238E27FC236}">
                  <a16:creationId xmlns:a16="http://schemas.microsoft.com/office/drawing/2014/main" id="{0B6ABFAF-52C9-41B6-967D-352EAE314590}"/>
                </a:ext>
              </a:extLst>
            </p:cNvPr>
            <p:cNvCxnSpPr/>
            <p:nvPr userDrawn="1"/>
          </p:nvCxnSpPr>
          <p:spPr>
            <a:xfrm>
              <a:off x="108680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109">
              <a:extLst>
                <a:ext uri="{FF2B5EF4-FFF2-40B4-BE49-F238E27FC236}">
                  <a16:creationId xmlns:a16="http://schemas.microsoft.com/office/drawing/2014/main" id="{9FEC4BAC-3680-461C-8B3C-24B845D8C3C4}"/>
                </a:ext>
              </a:extLst>
            </p:cNvPr>
            <p:cNvCxnSpPr/>
            <p:nvPr userDrawn="1"/>
          </p:nvCxnSpPr>
          <p:spPr>
            <a:xfrm>
              <a:off x="108680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Gerade Verbindung 111">
              <a:extLst>
                <a:ext uri="{FF2B5EF4-FFF2-40B4-BE49-F238E27FC236}">
                  <a16:creationId xmlns:a16="http://schemas.microsoft.com/office/drawing/2014/main" id="{FA168A75-8036-4535-8F66-4A3350477E81}"/>
                </a:ext>
              </a:extLst>
            </p:cNvPr>
            <p:cNvCxnSpPr/>
            <p:nvPr userDrawn="1"/>
          </p:nvCxnSpPr>
          <p:spPr>
            <a:xfrm>
              <a:off x="11628438"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 Verbindung 112">
              <a:extLst>
                <a:ext uri="{FF2B5EF4-FFF2-40B4-BE49-F238E27FC236}">
                  <a16:creationId xmlns:a16="http://schemas.microsoft.com/office/drawing/2014/main" id="{A18C4E76-6CA5-43C5-8FA5-221B24637625}"/>
                </a:ext>
              </a:extLst>
            </p:cNvPr>
            <p:cNvCxnSpPr/>
            <p:nvPr userDrawn="1"/>
          </p:nvCxnSpPr>
          <p:spPr>
            <a:xfrm>
              <a:off x="11628438"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Gerade Verbindung 114">
              <a:extLst>
                <a:ext uri="{FF2B5EF4-FFF2-40B4-BE49-F238E27FC236}">
                  <a16:creationId xmlns:a16="http://schemas.microsoft.com/office/drawing/2014/main" id="{9CCF6106-20E5-4896-99A3-B7C1E3AFF423}"/>
                </a:ext>
              </a:extLst>
            </p:cNvPr>
            <p:cNvCxnSpPr/>
            <p:nvPr userDrawn="1"/>
          </p:nvCxnSpPr>
          <p:spPr>
            <a:xfrm rot="5400000">
              <a:off x="-3600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rade Verbindung 116">
              <a:extLst>
                <a:ext uri="{FF2B5EF4-FFF2-40B4-BE49-F238E27FC236}">
                  <a16:creationId xmlns:a16="http://schemas.microsoft.com/office/drawing/2014/main" id="{6F614B0B-535C-4FC2-9A91-3FA11CBF19E6}"/>
                </a:ext>
              </a:extLst>
            </p:cNvPr>
            <p:cNvCxnSpPr/>
            <p:nvPr userDrawn="1"/>
          </p:nvCxnSpPr>
          <p:spPr>
            <a:xfrm rot="5400000">
              <a:off x="-3600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Gerade Verbindung 117">
              <a:extLst>
                <a:ext uri="{FF2B5EF4-FFF2-40B4-BE49-F238E27FC236}">
                  <a16:creationId xmlns:a16="http://schemas.microsoft.com/office/drawing/2014/main" id="{DF4C6D78-47DF-495C-8E3A-EB631F5F2D0D}"/>
                </a:ext>
              </a:extLst>
            </p:cNvPr>
            <p:cNvCxnSpPr/>
            <p:nvPr userDrawn="1"/>
          </p:nvCxnSpPr>
          <p:spPr>
            <a:xfrm rot="5400000">
              <a:off x="124236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Gerade Verbindung 118">
              <a:extLst>
                <a:ext uri="{FF2B5EF4-FFF2-40B4-BE49-F238E27FC236}">
                  <a16:creationId xmlns:a16="http://schemas.microsoft.com/office/drawing/2014/main" id="{4E9D06F9-8CA0-406C-9338-B32AF4F38C5B}"/>
                </a:ext>
              </a:extLst>
            </p:cNvPr>
            <p:cNvCxnSpPr/>
            <p:nvPr userDrawn="1"/>
          </p:nvCxnSpPr>
          <p:spPr>
            <a:xfrm rot="5400000">
              <a:off x="124236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61" name="TextBox 60">
            <a:extLst>
              <a:ext uri="{FF2B5EF4-FFF2-40B4-BE49-F238E27FC236}">
                <a16:creationId xmlns:a16="http://schemas.microsoft.com/office/drawing/2014/main" id="{6F91D59C-B598-43C1-9A82-7C0B3D35A2A5}"/>
              </a:ext>
            </a:extLst>
          </p:cNvPr>
          <p:cNvSpPr txBox="1"/>
          <p:nvPr userDrawn="1"/>
        </p:nvSpPr>
        <p:spPr>
          <a:xfrm>
            <a:off x="11347637" y="6340471"/>
            <a:ext cx="280800" cy="144000"/>
          </a:xfrm>
          <a:prstGeom prst="rect">
            <a:avLst/>
          </a:prstGeom>
          <a:noFill/>
        </p:spPr>
        <p:txBody>
          <a:bodyPr vert="horz" wrap="square" lIns="0" tIns="0" rIns="0" bIns="0" rtlCol="0" anchor="ctr" anchorCtr="0">
            <a:noAutofit/>
          </a:bodyPr>
          <a:lstStyle/>
          <a:p>
            <a:pPr marL="0" lvl="0" indent="0" algn="r">
              <a:lnSpc>
                <a:spcPct val="100000"/>
              </a:lnSpc>
              <a:spcBef>
                <a:spcPts val="0"/>
              </a:spcBef>
              <a:spcAft>
                <a:spcPts val="0"/>
              </a:spcAft>
            </a:pPr>
            <a:fld id="{6F82AF1F-8753-46F1-A314-2F45498EFC31}" type="slidenum">
              <a:rPr lang="de-DE" sz="1000" b="1" i="0" u="none" kern="1200" spc="0">
                <a:solidFill>
                  <a:schemeClr val="bg1"/>
                </a:solidFill>
                <a:latin typeface="Calibri" panose="020F0502020204030204" pitchFamily="34" charset="0"/>
              </a:rPr>
              <a:pPr marL="0" lvl="0" indent="0" algn="r">
                <a:lnSpc>
                  <a:spcPct val="100000"/>
                </a:lnSpc>
                <a:spcBef>
                  <a:spcPts val="0"/>
                </a:spcBef>
                <a:spcAft>
                  <a:spcPts val="0"/>
                </a:spcAft>
              </a:pPr>
              <a:t>‹#›</a:t>
            </a:fld>
            <a:endParaRPr lang="de-DE" sz="1000" b="1" i="0" u="none" kern="1200" spc="0" dirty="0">
              <a:solidFill>
                <a:schemeClr val="bg1"/>
              </a:solidFill>
              <a:latin typeface="Calibri" panose="020F0502020204030204" pitchFamily="34" charset="0"/>
            </a:endParaRPr>
          </a:p>
        </p:txBody>
      </p:sp>
      <p:sp>
        <p:nvSpPr>
          <p:cNvPr id="62" name="Restricted">
            <a:extLst>
              <a:ext uri="{FF2B5EF4-FFF2-40B4-BE49-F238E27FC236}">
                <a16:creationId xmlns:a16="http://schemas.microsoft.com/office/drawing/2014/main" id="{BB270B93-CCA2-4390-ADC0-BF16EC6A1194}"/>
              </a:ext>
            </a:extLst>
          </p:cNvPr>
          <p:cNvSpPr txBox="1"/>
          <p:nvPr userDrawn="1"/>
        </p:nvSpPr>
        <p:spPr>
          <a:xfrm>
            <a:off x="8056564" y="6519470"/>
            <a:ext cx="3571874" cy="153888"/>
          </a:xfrm>
          <a:prstGeom prst="rect">
            <a:avLst/>
          </a:prstGeom>
          <a:noFill/>
        </p:spPr>
        <p:txBody>
          <a:bodyPr wrap="square" lIns="0" tIns="0" rIns="0" bIns="0" rtlCol="0">
            <a:spAutoFit/>
          </a:bodyPr>
          <a:lstStyle/>
          <a:p>
            <a:pPr algn="r"/>
            <a:r>
              <a:rPr lang="de-DE" sz="1000" dirty="0">
                <a:solidFill>
                  <a:schemeClr val="bg1"/>
                </a:solidFill>
              </a:rPr>
              <a:t>Restricted © Siemens Healthineers, 2022</a:t>
            </a:r>
          </a:p>
        </p:txBody>
      </p:sp>
      <p:pic>
        <p:nvPicPr>
          <p:cNvPr id="63" name="Siemens Healthineers logo">
            <a:extLst>
              <a:ext uri="{FF2B5EF4-FFF2-40B4-BE49-F238E27FC236}">
                <a16:creationId xmlns:a16="http://schemas.microsoft.com/office/drawing/2014/main" id="{2E7414E2-6AC0-4D81-972E-9CF172806A5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44504" y="281267"/>
            <a:ext cx="1450797" cy="345884"/>
          </a:xfrm>
          <a:prstGeom prst="rect">
            <a:avLst/>
          </a:prstGeom>
        </p:spPr>
      </p:pic>
    </p:spTree>
    <p:extLst>
      <p:ext uri="{BB962C8B-B14F-4D97-AF65-F5344CB8AC3E}">
        <p14:creationId xmlns:p14="http://schemas.microsoft.com/office/powerpoint/2010/main" val="795004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Picture">
    <p:bg bwMode="lt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White cover"/>
          <p:cNvSpPr/>
          <p:nvPr userDrawn="1"/>
        </p:nvSpPr>
        <p:spPr bwMode="white">
          <a:xfrm>
            <a:off x="6934200" y="0"/>
            <a:ext cx="523557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Headline"/>
          <p:cNvSpPr>
            <a:spLocks noGrp="1"/>
          </p:cNvSpPr>
          <p:nvPr>
            <p:ph type="subTitle" idx="1" hasCustomPrompt="1"/>
          </p:nvPr>
        </p:nvSpPr>
        <p:spPr>
          <a:xfrm>
            <a:off x="7512775" y="2334410"/>
            <a:ext cx="4115663" cy="2601334"/>
          </a:xfrm>
        </p:spPr>
        <p:txBody>
          <a:bodyPr lIns="0" tIns="0" rIns="0" bIns="0" anchor="t">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a:t>
            </a:r>
          </a:p>
        </p:txBody>
      </p:sp>
      <p:sp>
        <p:nvSpPr>
          <p:cNvPr id="9" name="Footnote">
            <a:extLst>
              <a:ext uri="{FF2B5EF4-FFF2-40B4-BE49-F238E27FC236}">
                <a16:creationId xmlns:a16="http://schemas.microsoft.com/office/drawing/2014/main" id="{4D8785A4-C6E6-43A1-9BA1-402D04E7BADC}"/>
              </a:ext>
            </a:extLst>
          </p:cNvPr>
          <p:cNvSpPr txBox="1"/>
          <p:nvPr userDrawn="1"/>
        </p:nvSpPr>
        <p:spPr>
          <a:xfrm>
            <a:off x="540000" y="6372559"/>
            <a:ext cx="2636337" cy="324000"/>
          </a:xfrm>
          <a:prstGeom prst="rect">
            <a:avLst/>
          </a:prstGeom>
          <a:noFill/>
        </p:spPr>
        <p:txBody>
          <a:bodyPr wrap="squar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rPr>
              <a:t>Click to add footnote</a:t>
            </a:r>
            <a:br>
              <a:rPr lang="en-US" sz="1000" dirty="0">
                <a:solidFill>
                  <a:schemeClr val="bg1"/>
                </a:solidFill>
              </a:rPr>
            </a:br>
            <a:r>
              <a:rPr lang="en-US" sz="1000" dirty="0">
                <a:solidFill>
                  <a:schemeClr val="bg1"/>
                </a:solidFill>
              </a:rPr>
              <a:t>second line</a:t>
            </a:r>
          </a:p>
        </p:txBody>
      </p:sp>
      <p:sp>
        <p:nvSpPr>
          <p:cNvPr id="12" name="Author"/>
          <p:cNvSpPr>
            <a:spLocks noGrp="1"/>
          </p:cNvSpPr>
          <p:nvPr>
            <p:ph type="ftr" sz="quarter" idx="3"/>
          </p:nvPr>
        </p:nvSpPr>
        <p:spPr>
          <a:xfrm>
            <a:off x="8054975" y="6340471"/>
            <a:ext cx="3259452" cy="144000"/>
          </a:xfrm>
          <a:prstGeom prst="rect">
            <a:avLst/>
          </a:prstGeom>
        </p:spPr>
        <p:txBody>
          <a:bodyPr vert="horz" lIns="0" tIns="0" rIns="0" bIns="0" rtlCol="0" anchor="t" anchorCtr="0"/>
          <a:lstStyle>
            <a:lvl1pPr algn="r">
              <a:defRPr sz="1000">
                <a:solidFill>
                  <a:schemeClr val="tx1"/>
                </a:solidFill>
              </a:defRPr>
            </a:lvl1pPr>
          </a:lstStyle>
          <a:p>
            <a:r>
              <a:rPr lang="en-US" dirty="0"/>
              <a:t>Author | Department</a:t>
            </a:r>
          </a:p>
        </p:txBody>
      </p:sp>
      <p:sp>
        <p:nvSpPr>
          <p:cNvPr id="16" name="Restricted"/>
          <p:cNvSpPr txBox="1"/>
          <p:nvPr userDrawn="1"/>
        </p:nvSpPr>
        <p:spPr>
          <a:xfrm>
            <a:off x="8056799" y="6519470"/>
            <a:ext cx="3571200" cy="153888"/>
          </a:xfrm>
          <a:prstGeom prst="rect">
            <a:avLst/>
          </a:prstGeom>
          <a:noFill/>
        </p:spPr>
        <p:txBody>
          <a:bodyPr wrap="square" lIns="0" tIns="0" rIns="0" bIns="0" rtlCol="0">
            <a:spAutoFit/>
          </a:bodyPr>
          <a:lstStyle/>
          <a:p>
            <a:pPr algn="r"/>
            <a:r>
              <a:rPr lang="de-DE" sz="1000" dirty="0">
                <a:solidFill>
                  <a:schemeClr val="tx1"/>
                </a:solidFill>
              </a:rPr>
              <a:t>Restricted © Siemens Healthineers, 2022</a:t>
            </a:r>
          </a:p>
        </p:txBody>
      </p:sp>
      <p:pic>
        <p:nvPicPr>
          <p:cNvPr id="11" name="Siemens Healthineers logo">
            <a:extLst>
              <a:ext uri="{FF2B5EF4-FFF2-40B4-BE49-F238E27FC236}">
                <a16:creationId xmlns:a16="http://schemas.microsoft.com/office/drawing/2014/main" id="{F2A95EF1-1926-47A8-A827-99B1C6C611E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
        <p:nvSpPr>
          <p:cNvPr id="10" name="TextBox 9">
            <a:extLst>
              <a:ext uri="{FF2B5EF4-FFF2-40B4-BE49-F238E27FC236}">
                <a16:creationId xmlns:a16="http://schemas.microsoft.com/office/drawing/2014/main" id="{157245B0-2A34-4E93-8EFF-DD735993B24D}"/>
              </a:ext>
            </a:extLst>
          </p:cNvPr>
          <p:cNvSpPr txBox="1"/>
          <p:nvPr userDrawn="1"/>
        </p:nvSpPr>
        <p:spPr>
          <a:xfrm>
            <a:off x="11347637" y="6340471"/>
            <a:ext cx="280800" cy="144000"/>
          </a:xfrm>
          <a:prstGeom prst="rect">
            <a:avLst/>
          </a:prstGeom>
          <a:noFill/>
        </p:spPr>
        <p:txBody>
          <a:bodyPr vert="horz" wrap="square" lIns="0" tIns="0" rIns="0" bIns="0" rtlCol="0" anchor="ctr" anchorCtr="0">
            <a:noAutofit/>
          </a:bodyPr>
          <a:lstStyle/>
          <a:p>
            <a:pPr marL="0" lvl="0" indent="0" algn="r">
              <a:lnSpc>
                <a:spcPct val="100000"/>
              </a:lnSpc>
              <a:spcBef>
                <a:spcPts val="0"/>
              </a:spcBef>
              <a:spcAft>
                <a:spcPts val="0"/>
              </a:spcAft>
            </a:pPr>
            <a:fld id="{6F82AF1F-8753-46F1-A314-2F45498EFC31}" type="slidenum">
              <a:rPr lang="de-DE" sz="1000" b="1" i="0" u="none" kern="1200" spc="0">
                <a:solidFill>
                  <a:schemeClr val="tx1">
                    <a:lumMod val="100000"/>
                  </a:schemeClr>
                </a:solidFill>
                <a:latin typeface="Calibri" panose="020F0502020204030204" pitchFamily="34" charset="0"/>
              </a:rPr>
              <a:pPr marL="0" lvl="0" indent="0" algn="r">
                <a:lnSpc>
                  <a:spcPct val="100000"/>
                </a:lnSpc>
                <a:spcBef>
                  <a:spcPts val="0"/>
                </a:spcBef>
                <a:spcAft>
                  <a:spcPts val="0"/>
                </a:spcAft>
              </a:pPr>
              <a:t>‹#›</a:t>
            </a:fld>
            <a:endParaRPr lang="de-DE" sz="1000" b="1" i="0" u="none" kern="1200" spc="0" dirty="0">
              <a:solidFill>
                <a:schemeClr val="tx1">
                  <a:lumMod val="100000"/>
                </a:schemeClr>
              </a:solidFill>
              <a:latin typeface="Calibri" panose="020F0502020204030204" pitchFamily="34" charset="0"/>
            </a:endParaRPr>
          </a:p>
        </p:txBody>
      </p:sp>
    </p:spTree>
    <p:extLst>
      <p:ext uri="{BB962C8B-B14F-4D97-AF65-F5344CB8AC3E}">
        <p14:creationId xmlns:p14="http://schemas.microsoft.com/office/powerpoint/2010/main" val="378013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ter Picture (cut-out image)">
    <p:bg>
      <p:bgPr>
        <a:solidFill>
          <a:schemeClr val="bg1"/>
        </a:solidFill>
        <a:effectLst/>
      </p:bgPr>
    </p:bg>
    <p:spTree>
      <p:nvGrpSpPr>
        <p:cNvPr id="1" name=""/>
        <p:cNvGrpSpPr/>
        <p:nvPr/>
      </p:nvGrpSpPr>
      <p:grpSpPr>
        <a:xfrm>
          <a:off x="0" y="0"/>
          <a:ext cx="0" cy="0"/>
          <a:chOff x="0" y="0"/>
          <a:chExt cx="0" cy="0"/>
        </a:xfrm>
      </p:grpSpPr>
      <p:sp>
        <p:nvSpPr>
          <p:cNvPr id="10" name="Picture placeholder"/>
          <p:cNvSpPr>
            <a:spLocks noGrp="1"/>
          </p:cNvSpPr>
          <p:nvPr>
            <p:ph type="pic" sz="quarter" idx="10" hasCustomPrompt="1"/>
          </p:nvPr>
        </p:nvSpPr>
        <p:spPr>
          <a:xfrm>
            <a:off x="0" y="0"/>
            <a:ext cx="6934200" cy="6858000"/>
          </a:xfrm>
        </p:spPr>
        <p:txBody>
          <a:bodyPr lIns="180000" tIns="180000" rIns="180000" bIns="180000"/>
          <a:lstStyle>
            <a:lvl1pPr>
              <a:defRPr/>
            </a:lvl1pPr>
          </a:lstStyle>
          <a:p>
            <a:r>
              <a:rPr lang="de-DE" dirty="0"/>
              <a:t>Add a product picture</a:t>
            </a:r>
          </a:p>
        </p:txBody>
      </p:sp>
      <p:sp>
        <p:nvSpPr>
          <p:cNvPr id="2" name="Product tag"/>
          <p:cNvSpPr>
            <a:spLocks noGrp="1"/>
          </p:cNvSpPr>
          <p:nvPr>
            <p:ph type="ctrTitle" hasCustomPrompt="1"/>
          </p:nvPr>
        </p:nvSpPr>
        <p:spPr>
          <a:xfrm>
            <a:off x="7125500" y="1623600"/>
            <a:ext cx="4502938" cy="1224000"/>
          </a:xfrm>
        </p:spPr>
        <p:txBody>
          <a:bodyPr lIns="0" tIns="0" rIns="0" bIns="0" anchor="b" anchorCtr="0">
            <a:noAutofit/>
          </a:bodyPr>
          <a:lstStyle>
            <a:lvl1pPr algn="l">
              <a:defRPr sz="2600" b="1">
                <a:solidFill>
                  <a:schemeClr val="tx1"/>
                </a:solidFill>
              </a:defRPr>
            </a:lvl1pPr>
          </a:lstStyle>
          <a:p>
            <a:r>
              <a:rPr lang="en-US" dirty="0"/>
              <a:t>ETIAM sit </a:t>
            </a:r>
            <a:r>
              <a:rPr lang="en-US" dirty="0" err="1"/>
              <a:t>atmet</a:t>
            </a:r>
            <a:endParaRPr lang="en-US" noProof="0" dirty="0"/>
          </a:p>
        </p:txBody>
      </p:sp>
      <p:sp>
        <p:nvSpPr>
          <p:cNvPr id="3" name="Headline"/>
          <p:cNvSpPr>
            <a:spLocks noGrp="1"/>
          </p:cNvSpPr>
          <p:nvPr>
            <p:ph type="subTitle" idx="1" hasCustomPrompt="1"/>
          </p:nvPr>
        </p:nvSpPr>
        <p:spPr>
          <a:xfrm>
            <a:off x="7125500" y="3009329"/>
            <a:ext cx="4503600" cy="1661315"/>
          </a:xfrm>
        </p:spPr>
        <p:txBody>
          <a:bodyPr lIns="0" tIns="0" rIns="0" bIns="0" anchor="t">
            <a:noAutofit/>
          </a:bodyPr>
          <a:lstStyle>
            <a:lvl1pPr marL="0" marR="0" indent="0" algn="l" defTabSz="914400" rtl="0" eaLnBrk="1" fontAlgn="auto" latinLnBrk="0" hangingPunct="1">
              <a:lnSpc>
                <a:spcPct val="85000"/>
              </a:lnSpc>
              <a:spcBef>
                <a:spcPts val="0"/>
              </a:spcBef>
              <a:spcAft>
                <a:spcPts val="0"/>
              </a:spcAft>
              <a:buClrTx/>
              <a:buSzTx/>
              <a:buFont typeface="Arial" panose="020B0604020202020204" pitchFamily="34" charset="0"/>
              <a:buNone/>
              <a:tabLst/>
              <a:defRPr sz="5200" b="1"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Headline </a:t>
            </a:r>
            <a:br>
              <a:rPr lang="en-US" dirty="0"/>
            </a:br>
            <a:r>
              <a:rPr lang="en-US" dirty="0"/>
              <a:t>Calibri Bold</a:t>
            </a:r>
          </a:p>
        </p:txBody>
      </p:sp>
      <p:sp>
        <p:nvSpPr>
          <p:cNvPr id="9" name="Footnote">
            <a:extLst>
              <a:ext uri="{FF2B5EF4-FFF2-40B4-BE49-F238E27FC236}">
                <a16:creationId xmlns:a16="http://schemas.microsoft.com/office/drawing/2014/main" id="{63A13AEC-6E96-4994-BA26-3AFB5FCFE509}"/>
              </a:ext>
            </a:extLst>
          </p:cNvPr>
          <p:cNvSpPr txBox="1"/>
          <p:nvPr userDrawn="1"/>
        </p:nvSpPr>
        <p:spPr>
          <a:xfrm>
            <a:off x="540000" y="6372559"/>
            <a:ext cx="2636337" cy="324000"/>
          </a:xfrm>
          <a:prstGeom prst="rect">
            <a:avLst/>
          </a:prstGeom>
          <a:noFill/>
        </p:spPr>
        <p:txBody>
          <a:bodyPr wrap="squar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rPr>
              <a:t>Click to add footnote</a:t>
            </a:r>
            <a:br>
              <a:rPr lang="en-US" sz="1000" dirty="0">
                <a:solidFill>
                  <a:schemeClr val="bg1"/>
                </a:solidFill>
              </a:rPr>
            </a:br>
            <a:r>
              <a:rPr lang="en-US" sz="1000" dirty="0">
                <a:solidFill>
                  <a:schemeClr val="bg1"/>
                </a:solidFill>
              </a:rPr>
              <a:t>second line</a:t>
            </a:r>
          </a:p>
        </p:txBody>
      </p:sp>
      <p:sp>
        <p:nvSpPr>
          <p:cNvPr id="12" name="Author"/>
          <p:cNvSpPr>
            <a:spLocks noGrp="1"/>
          </p:cNvSpPr>
          <p:nvPr>
            <p:ph type="ftr" sz="quarter" idx="3"/>
          </p:nvPr>
        </p:nvSpPr>
        <p:spPr>
          <a:xfrm>
            <a:off x="8054975" y="6340471"/>
            <a:ext cx="3259452" cy="144000"/>
          </a:xfrm>
          <a:prstGeom prst="rect">
            <a:avLst/>
          </a:prstGeom>
        </p:spPr>
        <p:txBody>
          <a:bodyPr vert="horz" lIns="0" tIns="0" rIns="0" bIns="0" rtlCol="0" anchor="t" anchorCtr="0"/>
          <a:lstStyle>
            <a:lvl1pPr algn="r">
              <a:defRPr sz="1000">
                <a:solidFill>
                  <a:schemeClr val="tx1"/>
                </a:solidFill>
              </a:defRPr>
            </a:lvl1pPr>
          </a:lstStyle>
          <a:p>
            <a:r>
              <a:rPr lang="en-US" dirty="0"/>
              <a:t>Author | Department</a:t>
            </a:r>
          </a:p>
        </p:txBody>
      </p:sp>
      <p:pic>
        <p:nvPicPr>
          <p:cNvPr id="15" name="Siemens Healthineers logo">
            <a:extLst>
              <a:ext uri="{FF2B5EF4-FFF2-40B4-BE49-F238E27FC236}">
                <a16:creationId xmlns:a16="http://schemas.microsoft.com/office/drawing/2014/main" id="{71639FCE-B405-406F-AB7D-EA609CD234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1593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troduction/Table of content Picture">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lvl1pPr>
              <a:defRPr/>
            </a:lvl1pPr>
          </a:lstStyle>
          <a:p>
            <a:r>
              <a:rPr lang="en-US" dirty="0"/>
              <a:t>Table of Contents</a:t>
            </a:r>
            <a:br>
              <a:rPr lang="en-US" dirty="0"/>
            </a:br>
            <a:r>
              <a:rPr lang="en-US" dirty="0"/>
              <a:t>Title Calibri Bold 28 </a:t>
            </a:r>
            <a:r>
              <a:rPr lang="en-US" dirty="0" err="1"/>
              <a:t>pt</a:t>
            </a:r>
            <a:endParaRPr lang="en-US" noProof="0" dirty="0"/>
          </a:p>
        </p:txBody>
      </p:sp>
      <p:sp>
        <p:nvSpPr>
          <p:cNvPr id="23" name="Content"/>
          <p:cNvSpPr>
            <a:spLocks noGrp="1"/>
          </p:cNvSpPr>
          <p:nvPr>
            <p:ph type="body" sz="quarter" idx="16" hasCustomPrompt="1"/>
          </p:nvPr>
        </p:nvSpPr>
        <p:spPr>
          <a:xfrm>
            <a:off x="540000" y="1623600"/>
            <a:ext cx="4512060" cy="4570825"/>
          </a:xfrm>
        </p:spPr>
        <p:txBody>
          <a:bodyPr/>
          <a:lstStyle>
            <a:lvl1pPr marL="216000" indent="-216000">
              <a:spcBef>
                <a:spcPts val="900"/>
              </a:spcBef>
              <a:spcAft>
                <a:spcPts val="0"/>
              </a:spcAft>
              <a:buClr>
                <a:schemeClr val="tx1"/>
              </a:buClr>
              <a:buFont typeface="Arial" panose="020B0604020202020204" pitchFamily="34" charset="0"/>
              <a:buChar char="•"/>
              <a:tabLst>
                <a:tab pos="4510088" algn="r"/>
              </a:tabLst>
              <a:defRPr lang="en-US" sz="1800" b="1" kern="1200" noProof="0" dirty="0">
                <a:solidFill>
                  <a:schemeClr val="bg2"/>
                </a:solidFill>
                <a:latin typeface="+mn-lt"/>
                <a:ea typeface="+mn-ea"/>
                <a:cs typeface="+mn-cs"/>
              </a:defRPr>
            </a:lvl1pPr>
            <a:lvl2pPr marL="216000" indent="0">
              <a:buFont typeface="Arial" panose="020B0604020202020204" pitchFamily="34" charset="0"/>
              <a:buNone/>
              <a:tabLst>
                <a:tab pos="4510088" algn="r"/>
              </a:tabLst>
              <a:defRPr b="0">
                <a:solidFill>
                  <a:schemeClr val="tx1"/>
                </a:solidFill>
              </a:defRPr>
            </a:lvl2pPr>
            <a:lvl3pPr marL="432000" indent="-216000">
              <a:spcAft>
                <a:spcPts val="0"/>
              </a:spcAft>
              <a:buFont typeface="Arial" panose="020B0604020202020204" pitchFamily="34" charset="0"/>
              <a:buChar char="•"/>
              <a:tabLst>
                <a:tab pos="4510088" algn="r"/>
              </a:tabLst>
              <a:defRPr/>
            </a:lvl3pPr>
            <a:lvl4pPr>
              <a:defRPr/>
            </a:lvl4pPr>
          </a:lstStyle>
          <a:p>
            <a:pPr lvl="0"/>
            <a:r>
              <a:rPr lang="en-US" noProof="0" dirty="0"/>
              <a:t>Text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0"/>
            <a:r>
              <a:rPr lang="en-US" noProof="0" dirty="0"/>
              <a:t>Text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p:txBody>
      </p:sp>
      <p:sp>
        <p:nvSpPr>
          <p:cNvPr id="3" name="Picture placeholder"/>
          <p:cNvSpPr>
            <a:spLocks noGrp="1"/>
          </p:cNvSpPr>
          <p:nvPr>
            <p:ph type="pic" sz="quarter" idx="17" hasCustomPrompt="1"/>
          </p:nvPr>
        </p:nvSpPr>
        <p:spPr>
          <a:xfrm>
            <a:off x="6175376" y="1623600"/>
            <a:ext cx="4514850" cy="2538000"/>
          </a:xfrm>
        </p:spPr>
        <p:txBody>
          <a:bodyPr lIns="180000" tIns="180000" rIns="180000" bIns="180000"/>
          <a:lstStyle>
            <a:lvl1pPr>
              <a:defRPr b="1"/>
            </a:lvl1pPr>
          </a:lstStyle>
          <a:p>
            <a:r>
              <a:rPr lang="en-US" noProof="0" dirty="0"/>
              <a:t>Add a illustrative image</a:t>
            </a:r>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18"/>
          </p:nvPr>
        </p:nvSpPr>
        <p:spPr/>
        <p:txBody>
          <a:bodyPr/>
          <a:lstStyle>
            <a:lvl1pPr>
              <a:lnSpc>
                <a:spcPct val="100000"/>
              </a:lnSpc>
              <a:defRPr/>
            </a:lvl1pPr>
          </a:lstStyle>
          <a:p>
            <a:r>
              <a:rPr lang="en-US" dirty="0"/>
              <a:t>Author | Department</a:t>
            </a:r>
          </a:p>
        </p:txBody>
      </p:sp>
      <p:pic>
        <p:nvPicPr>
          <p:cNvPr id="12" name="Siemens Healthineers logo">
            <a:extLst>
              <a:ext uri="{FF2B5EF4-FFF2-40B4-BE49-F238E27FC236}">
                <a16:creationId xmlns:a16="http://schemas.microsoft.com/office/drawing/2014/main" id="{5B079570-04AF-4229-A2FB-E49C0FA353C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136299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3" name="Headline"/>
          <p:cNvSpPr>
            <a:spLocks noGrp="1"/>
          </p:cNvSpPr>
          <p:nvPr>
            <p:ph type="title" hasCustomPrompt="1"/>
          </p:nvPr>
        </p:nvSpPr>
        <p:spPr>
          <a:xfrm>
            <a:off x="540000" y="219599"/>
            <a:ext cx="9210425" cy="832913"/>
          </a:xfrm>
        </p:spPr>
        <p:txBody>
          <a:bodyPr/>
          <a:lstStyle/>
          <a:p>
            <a:r>
              <a:rPr lang="en-US" noProof="0" dirty="0"/>
              <a:t>Title Calibri Bold 28 </a:t>
            </a:r>
            <a:r>
              <a:rPr lang="en-US" noProof="0" dirty="0" err="1"/>
              <a:t>pt</a:t>
            </a:r>
            <a:endParaRPr lang="en-US" noProof="0" dirty="0"/>
          </a:p>
        </p:txBody>
      </p:sp>
      <p:sp>
        <p:nvSpPr>
          <p:cNvPr id="4" name="Content">
            <a:extLst>
              <a:ext uri="{FF2B5EF4-FFF2-40B4-BE49-F238E27FC236}">
                <a16:creationId xmlns:a16="http://schemas.microsoft.com/office/drawing/2014/main" id="{906B1CE5-AD7F-4EF1-A5A9-79DBBDA7E9CD}"/>
              </a:ext>
            </a:extLst>
          </p:cNvPr>
          <p:cNvSpPr>
            <a:spLocks noGrp="1"/>
          </p:cNvSpPr>
          <p:nvPr>
            <p:ph sz="quarter" idx="23" hasCustomPrompt="1"/>
          </p:nvPr>
        </p:nvSpPr>
        <p:spPr>
          <a:xfrm>
            <a:off x="539999" y="1623600"/>
            <a:ext cx="9212400" cy="457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19" name="Footnote"/>
          <p:cNvSpPr>
            <a:spLocks noGrp="1"/>
          </p:cNvSpPr>
          <p:nvPr>
            <p:ph type="body" sz="quarter" idx="15" hasCustomPrompt="1"/>
          </p:nvPr>
        </p:nvSpPr>
        <p:spPr>
          <a:xfrm>
            <a:off x="540000" y="6297348"/>
            <a:ext cx="4510800" cy="360000"/>
          </a:xfrm>
        </p:spPr>
        <p:txBody>
          <a:bodyPr anchor="b" anchorCtr="0">
            <a:noAutofit/>
          </a:bodyPr>
          <a:lstStyle>
            <a:lvl1pPr>
              <a:lnSpc>
                <a:spcPct val="100000"/>
              </a:lnSpc>
              <a:defRPr sz="1000" b="0"/>
            </a:lvl1pPr>
          </a:lstStyle>
          <a:p>
            <a:r>
              <a:rPr lang="en-US" dirty="0"/>
              <a:t>Click to add footnote</a:t>
            </a:r>
            <a:br>
              <a:rPr lang="en-US" dirty="0"/>
            </a:br>
            <a:r>
              <a:rPr lang="en-US" dirty="0"/>
              <a:t>second line</a:t>
            </a:r>
          </a:p>
        </p:txBody>
      </p:sp>
      <p:sp>
        <p:nvSpPr>
          <p:cNvPr id="2" name="Author"/>
          <p:cNvSpPr>
            <a:spLocks noGrp="1"/>
          </p:cNvSpPr>
          <p:nvPr>
            <p:ph type="ftr" sz="quarter" idx="22"/>
          </p:nvPr>
        </p:nvSpPr>
        <p:spPr/>
        <p:txBody>
          <a:bodyPr/>
          <a:lstStyle>
            <a:lvl1pPr>
              <a:lnSpc>
                <a:spcPct val="100000"/>
              </a:lnSpc>
              <a:defRPr/>
            </a:lvl1pPr>
          </a:lstStyle>
          <a:p>
            <a:r>
              <a:rPr lang="en-US" dirty="0"/>
              <a:t>Author | Department</a:t>
            </a:r>
          </a:p>
        </p:txBody>
      </p:sp>
      <p:pic>
        <p:nvPicPr>
          <p:cNvPr id="14" name="Siemens Healthineers logo">
            <a:extLst>
              <a:ext uri="{FF2B5EF4-FFF2-40B4-BE49-F238E27FC236}">
                <a16:creationId xmlns:a16="http://schemas.microsoft.com/office/drawing/2014/main" id="{432736EC-6501-42F7-8D77-527C9087F92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10444503" y="281267"/>
            <a:ext cx="1450800" cy="345884"/>
          </a:xfrm>
          <a:prstGeom prst="rect">
            <a:avLst/>
          </a:prstGeom>
        </p:spPr>
      </p:pic>
    </p:spTree>
    <p:extLst>
      <p:ext uri="{BB962C8B-B14F-4D97-AF65-F5344CB8AC3E}">
        <p14:creationId xmlns:p14="http://schemas.microsoft.com/office/powerpoint/2010/main" val="38193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line"/>
          <p:cNvSpPr>
            <a:spLocks noGrp="1"/>
          </p:cNvSpPr>
          <p:nvPr>
            <p:ph type="title"/>
          </p:nvPr>
        </p:nvSpPr>
        <p:spPr>
          <a:xfrm>
            <a:off x="540000" y="219599"/>
            <a:ext cx="9210425" cy="832913"/>
          </a:xfrm>
          <a:prstGeom prst="rect">
            <a:avLst/>
          </a:prstGeom>
        </p:spPr>
        <p:txBody>
          <a:bodyPr vert="horz" lIns="0" tIns="0" rIns="0" bIns="0" rtlCol="0" anchor="t" anchorCtr="0">
            <a:noAutofit/>
          </a:bodyPr>
          <a:lstStyle/>
          <a:p>
            <a:r>
              <a:rPr lang="en-US" noProof="0" dirty="0"/>
              <a:t>Title Calibri Bold 28 </a:t>
            </a:r>
            <a:r>
              <a:rPr lang="en-US" noProof="0" dirty="0" err="1"/>
              <a:t>pt</a:t>
            </a:r>
            <a:endParaRPr lang="en-US" noProof="0" dirty="0"/>
          </a:p>
        </p:txBody>
      </p:sp>
      <p:sp>
        <p:nvSpPr>
          <p:cNvPr id="3" name="Content"/>
          <p:cNvSpPr>
            <a:spLocks noGrp="1"/>
          </p:cNvSpPr>
          <p:nvPr>
            <p:ph type="body" idx="1"/>
          </p:nvPr>
        </p:nvSpPr>
        <p:spPr>
          <a:xfrm>
            <a:off x="540000" y="1623600"/>
            <a:ext cx="9210425" cy="4572000"/>
          </a:xfrm>
          <a:prstGeom prst="rect">
            <a:avLst/>
          </a:prstGeom>
        </p:spPr>
        <p:txBody>
          <a:bodyPr vert="horz" lIns="0" tIns="0" rIns="0" bIns="0" rtlCol="0">
            <a:noAutofit/>
          </a:bodyPr>
          <a:lstStyle/>
          <a:p>
            <a:pPr lvl="0"/>
            <a:r>
              <a:rPr lang="en-US" noProof="0" dirty="0"/>
              <a:t>Headline Calibri Bold 18 </a:t>
            </a:r>
            <a:r>
              <a:rPr lang="en-US" noProof="0" dirty="0" err="1"/>
              <a:t>pt</a:t>
            </a:r>
            <a:endParaRPr lang="en-US" noProof="0" dirty="0"/>
          </a:p>
          <a:p>
            <a:pPr lvl="1"/>
            <a:r>
              <a:rPr lang="en-US" noProof="0" dirty="0"/>
              <a:t>Text Calibri 18 </a:t>
            </a:r>
            <a:r>
              <a:rPr lang="en-US" noProof="0" dirty="0" err="1"/>
              <a:t>pt</a:t>
            </a:r>
            <a:endParaRPr lang="en-US" noProof="0" dirty="0"/>
          </a:p>
          <a:p>
            <a:pPr lvl="2"/>
            <a:r>
              <a:rPr lang="en-US" noProof="0" dirty="0"/>
              <a:t>Text Calibri 18 </a:t>
            </a:r>
            <a:r>
              <a:rPr lang="en-US" noProof="0" dirty="0" err="1"/>
              <a:t>pt</a:t>
            </a:r>
            <a:endParaRPr lang="en-US" noProof="0" dirty="0"/>
          </a:p>
          <a:p>
            <a:pPr lvl="3"/>
            <a:r>
              <a:rPr lang="en-US" noProof="0" dirty="0"/>
              <a:t>Text Calibri 18 </a:t>
            </a:r>
            <a:r>
              <a:rPr lang="en-US" noProof="0" dirty="0" err="1"/>
              <a:t>pt</a:t>
            </a:r>
            <a:endParaRPr lang="en-US" noProof="0" dirty="0"/>
          </a:p>
          <a:p>
            <a:pPr lvl="4"/>
            <a:r>
              <a:rPr lang="en-US" noProof="0" dirty="0"/>
              <a:t>Text Calibri 18 </a:t>
            </a:r>
            <a:r>
              <a:rPr lang="en-US" noProof="0" dirty="0" err="1"/>
              <a:t>pt</a:t>
            </a:r>
            <a:endParaRPr lang="en-US" noProof="0" dirty="0"/>
          </a:p>
          <a:p>
            <a:pPr lvl="5"/>
            <a:r>
              <a:rPr lang="en-US" noProof="0" dirty="0"/>
              <a:t>Text Calibri 18 </a:t>
            </a:r>
            <a:r>
              <a:rPr lang="en-US" noProof="0" dirty="0" err="1"/>
              <a:t>pt</a:t>
            </a:r>
            <a:endParaRPr lang="en-US" noProof="0" dirty="0"/>
          </a:p>
          <a:p>
            <a:pPr lvl="6"/>
            <a:r>
              <a:rPr lang="en-US" noProof="0" dirty="0"/>
              <a:t>Text Calibri 18 </a:t>
            </a:r>
            <a:r>
              <a:rPr lang="en-US" noProof="0" dirty="0" err="1"/>
              <a:t>pt</a:t>
            </a:r>
            <a:endParaRPr lang="en-US" noProof="0" dirty="0"/>
          </a:p>
          <a:p>
            <a:pPr lvl="7"/>
            <a:r>
              <a:rPr lang="en-US" noProof="0" dirty="0"/>
              <a:t>Text Calibri 18 </a:t>
            </a:r>
            <a:r>
              <a:rPr lang="en-US" noProof="0" dirty="0" err="1"/>
              <a:t>pt</a:t>
            </a:r>
            <a:endParaRPr lang="en-US" noProof="0" dirty="0"/>
          </a:p>
          <a:p>
            <a:pPr lvl="8"/>
            <a:r>
              <a:rPr lang="en-US" noProof="0" dirty="0"/>
              <a:t>Text Calibri 14 </a:t>
            </a:r>
            <a:r>
              <a:rPr lang="en-US" noProof="0" dirty="0" err="1"/>
              <a:t>pt</a:t>
            </a:r>
            <a:endParaRPr lang="en-US" noProof="0" dirty="0"/>
          </a:p>
        </p:txBody>
      </p:sp>
      <p:sp>
        <p:nvSpPr>
          <p:cNvPr id="5" name="Author"/>
          <p:cNvSpPr>
            <a:spLocks noGrp="1"/>
          </p:cNvSpPr>
          <p:nvPr>
            <p:ph type="ftr" sz="quarter" idx="3"/>
          </p:nvPr>
        </p:nvSpPr>
        <p:spPr>
          <a:xfrm>
            <a:off x="8054975" y="6340471"/>
            <a:ext cx="3259452" cy="144000"/>
          </a:xfrm>
          <a:prstGeom prst="rect">
            <a:avLst/>
          </a:prstGeom>
        </p:spPr>
        <p:txBody>
          <a:bodyPr vert="horz" lIns="0" tIns="0" rIns="0" bIns="0" rtlCol="0" anchor="t" anchorCtr="0"/>
          <a:lstStyle>
            <a:lvl1pPr algn="r">
              <a:defRPr sz="1000">
                <a:solidFill>
                  <a:schemeClr val="tx1"/>
                </a:solidFill>
              </a:defRPr>
            </a:lvl1pPr>
          </a:lstStyle>
          <a:p>
            <a:r>
              <a:rPr lang="en-US" dirty="0"/>
              <a:t>Author | Department</a:t>
            </a:r>
          </a:p>
        </p:txBody>
      </p:sp>
      <p:grpSp>
        <p:nvGrpSpPr>
          <p:cNvPr id="4" name="Marker">
            <a:extLst>
              <a:ext uri="{FF2B5EF4-FFF2-40B4-BE49-F238E27FC236}">
                <a16:creationId xmlns:a16="http://schemas.microsoft.com/office/drawing/2014/main" id="{177468D6-3548-46CA-8691-336AA6DB769A}"/>
              </a:ext>
            </a:extLst>
          </p:cNvPr>
          <p:cNvGrpSpPr/>
          <p:nvPr userDrawn="1"/>
        </p:nvGrpSpPr>
        <p:grpSpPr>
          <a:xfrm>
            <a:off x="-468000" y="-360000"/>
            <a:ext cx="12999600" cy="7578000"/>
            <a:chOff x="-468000" y="-360000"/>
            <a:chExt cx="12999600" cy="7578000"/>
          </a:xfrm>
        </p:grpSpPr>
        <p:cxnSp>
          <p:nvCxnSpPr>
            <p:cNvPr id="41" name="Gerade Verbindung 40"/>
            <p:cNvCxnSpPr/>
            <p:nvPr userDrawn="1"/>
          </p:nvCxnSpPr>
          <p:spPr>
            <a:xfrm>
              <a:off x="540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a:xfrm>
              <a:off x="540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a:xfrm>
              <a:off x="129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a:xfrm>
              <a:off x="129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a:xfrm>
              <a:off x="1479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a:xfrm>
              <a:off x="1479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a:xfrm>
              <a:off x="223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a:xfrm>
              <a:off x="223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a:xfrm>
              <a:off x="2419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a:xfrm>
              <a:off x="2419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a:xfrm>
              <a:off x="31781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userDrawn="1"/>
          </p:nvCxnSpPr>
          <p:spPr>
            <a:xfrm>
              <a:off x="31781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a:xfrm>
              <a:off x="335915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a:xfrm>
              <a:off x="335915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a:xfrm>
              <a:off x="4114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userDrawn="1"/>
          </p:nvCxnSpPr>
          <p:spPr>
            <a:xfrm>
              <a:off x="4114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userDrawn="1"/>
          </p:nvCxnSpPr>
          <p:spPr>
            <a:xfrm>
              <a:off x="4295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userDrawn="1"/>
          </p:nvCxnSpPr>
          <p:spPr>
            <a:xfrm>
              <a:off x="4295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userDrawn="1"/>
          </p:nvCxnSpPr>
          <p:spPr>
            <a:xfrm>
              <a:off x="50546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userDrawn="1"/>
          </p:nvCxnSpPr>
          <p:spPr>
            <a:xfrm>
              <a:off x="50546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userDrawn="1"/>
          </p:nvCxnSpPr>
          <p:spPr>
            <a:xfrm>
              <a:off x="52355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4" name="Gerade Verbindung 73"/>
            <p:cNvCxnSpPr/>
            <p:nvPr userDrawn="1"/>
          </p:nvCxnSpPr>
          <p:spPr>
            <a:xfrm>
              <a:off x="52355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6" name="Gerade Verbindung 75"/>
            <p:cNvCxnSpPr/>
            <p:nvPr userDrawn="1"/>
          </p:nvCxnSpPr>
          <p:spPr>
            <a:xfrm>
              <a:off x="59944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7" name="Gerade Verbindung 76"/>
            <p:cNvCxnSpPr/>
            <p:nvPr userDrawn="1"/>
          </p:nvCxnSpPr>
          <p:spPr>
            <a:xfrm>
              <a:off x="59944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p:nvPr userDrawn="1"/>
          </p:nvCxnSpPr>
          <p:spPr>
            <a:xfrm>
              <a:off x="61753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userDrawn="1"/>
          </p:nvCxnSpPr>
          <p:spPr>
            <a:xfrm>
              <a:off x="61753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2" name="Gerade Verbindung 81"/>
            <p:cNvCxnSpPr/>
            <p:nvPr userDrawn="1"/>
          </p:nvCxnSpPr>
          <p:spPr>
            <a:xfrm>
              <a:off x="69342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3" name="Gerade Verbindung 82"/>
            <p:cNvCxnSpPr/>
            <p:nvPr userDrawn="1"/>
          </p:nvCxnSpPr>
          <p:spPr>
            <a:xfrm>
              <a:off x="69342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5" name="Gerade Verbindung 84"/>
            <p:cNvCxnSpPr/>
            <p:nvPr userDrawn="1"/>
          </p:nvCxnSpPr>
          <p:spPr>
            <a:xfrm>
              <a:off x="7114826"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6" name="Gerade Verbindung 85"/>
            <p:cNvCxnSpPr/>
            <p:nvPr userDrawn="1"/>
          </p:nvCxnSpPr>
          <p:spPr>
            <a:xfrm>
              <a:off x="7114826"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userDrawn="1"/>
          </p:nvCxnSpPr>
          <p:spPr>
            <a:xfrm>
              <a:off x="78740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9" name="Gerade Verbindung 88"/>
            <p:cNvCxnSpPr/>
            <p:nvPr userDrawn="1"/>
          </p:nvCxnSpPr>
          <p:spPr>
            <a:xfrm>
              <a:off x="78740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Gerade Verbindung 90"/>
            <p:cNvCxnSpPr/>
            <p:nvPr userDrawn="1"/>
          </p:nvCxnSpPr>
          <p:spPr>
            <a:xfrm>
              <a:off x="80549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p:nvPr userDrawn="1"/>
          </p:nvCxnSpPr>
          <p:spPr>
            <a:xfrm>
              <a:off x="80549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userDrawn="1"/>
          </p:nvCxnSpPr>
          <p:spPr>
            <a:xfrm>
              <a:off x="8813800"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5" name="Gerade Verbindung 94"/>
            <p:cNvCxnSpPr/>
            <p:nvPr userDrawn="1"/>
          </p:nvCxnSpPr>
          <p:spPr>
            <a:xfrm>
              <a:off x="8813800"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Gerade Verbindung 96"/>
            <p:cNvCxnSpPr/>
            <p:nvPr userDrawn="1"/>
          </p:nvCxnSpPr>
          <p:spPr>
            <a:xfrm>
              <a:off x="899477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userDrawn="1"/>
          </p:nvCxnSpPr>
          <p:spPr>
            <a:xfrm>
              <a:off x="899477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0" name="Gerade Verbindung 99"/>
            <p:cNvCxnSpPr/>
            <p:nvPr userDrawn="1"/>
          </p:nvCxnSpPr>
          <p:spPr>
            <a:xfrm>
              <a:off x="9751003"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1" name="Gerade Verbindung 100"/>
            <p:cNvCxnSpPr/>
            <p:nvPr userDrawn="1"/>
          </p:nvCxnSpPr>
          <p:spPr>
            <a:xfrm>
              <a:off x="9751003"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3" name="Gerade Verbindung 102"/>
            <p:cNvCxnSpPr/>
            <p:nvPr userDrawn="1"/>
          </p:nvCxnSpPr>
          <p:spPr>
            <a:xfrm>
              <a:off x="9928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4" name="Gerade Verbindung 103"/>
            <p:cNvCxnSpPr/>
            <p:nvPr userDrawn="1"/>
          </p:nvCxnSpPr>
          <p:spPr>
            <a:xfrm>
              <a:off x="9928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6" name="Gerade Verbindung 105"/>
            <p:cNvCxnSpPr/>
            <p:nvPr userDrawn="1"/>
          </p:nvCxnSpPr>
          <p:spPr>
            <a:xfrm>
              <a:off x="106902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7" name="Gerade Verbindung 106"/>
            <p:cNvCxnSpPr/>
            <p:nvPr userDrawn="1"/>
          </p:nvCxnSpPr>
          <p:spPr>
            <a:xfrm>
              <a:off x="106902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 name="Gerade Verbindung 108"/>
            <p:cNvCxnSpPr/>
            <p:nvPr userDrawn="1"/>
          </p:nvCxnSpPr>
          <p:spPr>
            <a:xfrm>
              <a:off x="10868025"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0" name="Gerade Verbindung 109"/>
            <p:cNvCxnSpPr/>
            <p:nvPr userDrawn="1"/>
          </p:nvCxnSpPr>
          <p:spPr>
            <a:xfrm>
              <a:off x="10868025"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2" name="Gerade Verbindung 111"/>
            <p:cNvCxnSpPr/>
            <p:nvPr userDrawn="1"/>
          </p:nvCxnSpPr>
          <p:spPr>
            <a:xfrm>
              <a:off x="11628438" y="-360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3" name="Gerade Verbindung 112"/>
            <p:cNvCxnSpPr/>
            <p:nvPr userDrawn="1"/>
          </p:nvCxnSpPr>
          <p:spPr>
            <a:xfrm>
              <a:off x="11628438" y="700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5" name="Gerade Verbindung 114"/>
            <p:cNvCxnSpPr/>
            <p:nvPr userDrawn="1"/>
          </p:nvCxnSpPr>
          <p:spPr>
            <a:xfrm rot="5400000">
              <a:off x="-3600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7" name="Gerade Verbindung 116"/>
            <p:cNvCxnSpPr/>
            <p:nvPr userDrawn="1"/>
          </p:nvCxnSpPr>
          <p:spPr>
            <a:xfrm rot="5400000">
              <a:off x="-3600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Gerade Verbindung 117"/>
            <p:cNvCxnSpPr/>
            <p:nvPr userDrawn="1"/>
          </p:nvCxnSpPr>
          <p:spPr>
            <a:xfrm rot="5400000">
              <a:off x="12423600" y="1512000"/>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9" name="Gerade Verbindung 118"/>
            <p:cNvCxnSpPr/>
            <p:nvPr userDrawn="1"/>
          </p:nvCxnSpPr>
          <p:spPr>
            <a:xfrm rot="5400000">
              <a:off x="12423600" y="6084838"/>
              <a:ext cx="0" cy="21600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5CBC6209-A7E2-4F1F-A86E-330817A9A8C0}"/>
              </a:ext>
            </a:extLst>
          </p:cNvPr>
          <p:cNvSpPr txBox="1"/>
          <p:nvPr userDrawn="1"/>
        </p:nvSpPr>
        <p:spPr>
          <a:xfrm>
            <a:off x="11347637" y="6340471"/>
            <a:ext cx="280800" cy="144000"/>
          </a:xfrm>
          <a:prstGeom prst="rect">
            <a:avLst/>
          </a:prstGeom>
          <a:noFill/>
        </p:spPr>
        <p:txBody>
          <a:bodyPr vert="horz" wrap="square" lIns="0" tIns="0" rIns="0" bIns="0" rtlCol="0" anchor="ctr" anchorCtr="0">
            <a:noAutofit/>
          </a:bodyPr>
          <a:lstStyle/>
          <a:p>
            <a:pPr marL="0" lvl="0" indent="0" algn="r">
              <a:lnSpc>
                <a:spcPct val="100000"/>
              </a:lnSpc>
              <a:spcBef>
                <a:spcPts val="0"/>
              </a:spcBef>
              <a:spcAft>
                <a:spcPts val="0"/>
              </a:spcAft>
            </a:pPr>
            <a:fld id="{6F82AF1F-8753-46F1-A314-2F45498EFC31}" type="slidenum">
              <a:rPr lang="de-DE" sz="1000" b="1" i="0" u="none" kern="1200" spc="0">
                <a:solidFill>
                  <a:schemeClr val="tx1">
                    <a:lumMod val="100000"/>
                  </a:schemeClr>
                </a:solidFill>
                <a:latin typeface="Calibri" panose="020F0502020204030204" pitchFamily="34" charset="0"/>
              </a:rPr>
              <a:pPr marL="0" lvl="0" indent="0" algn="r">
                <a:lnSpc>
                  <a:spcPct val="100000"/>
                </a:lnSpc>
                <a:spcBef>
                  <a:spcPts val="0"/>
                </a:spcBef>
                <a:spcAft>
                  <a:spcPts val="0"/>
                </a:spcAft>
              </a:pPr>
              <a:t>‹#›</a:t>
            </a:fld>
            <a:endParaRPr lang="de-DE" sz="1000" b="1" i="0" u="none" kern="1200" spc="0" dirty="0">
              <a:solidFill>
                <a:schemeClr val="tx1">
                  <a:lumMod val="100000"/>
                </a:schemeClr>
              </a:solidFill>
              <a:latin typeface="Calibri" panose="020F0502020204030204" pitchFamily="34" charset="0"/>
            </a:endParaRPr>
          </a:p>
        </p:txBody>
      </p:sp>
      <p:sp>
        <p:nvSpPr>
          <p:cNvPr id="114" name="Restricted">
            <a:extLst>
              <a:ext uri="{FF2B5EF4-FFF2-40B4-BE49-F238E27FC236}">
                <a16:creationId xmlns:a16="http://schemas.microsoft.com/office/drawing/2014/main" id="{80B62AD4-5C66-42D5-BF2D-D5624DB31253}"/>
              </a:ext>
            </a:extLst>
          </p:cNvPr>
          <p:cNvSpPr txBox="1"/>
          <p:nvPr userDrawn="1"/>
        </p:nvSpPr>
        <p:spPr>
          <a:xfrm>
            <a:off x="8056564" y="6519470"/>
            <a:ext cx="3571874" cy="153888"/>
          </a:xfrm>
          <a:prstGeom prst="rect">
            <a:avLst/>
          </a:prstGeom>
          <a:noFill/>
        </p:spPr>
        <p:txBody>
          <a:bodyPr wrap="square" lIns="0" tIns="0" rIns="0" bIns="0" rtlCol="0">
            <a:spAutoFit/>
          </a:bodyPr>
          <a:lstStyle/>
          <a:p>
            <a:pPr algn="r"/>
            <a:r>
              <a:rPr lang="de-DE" sz="1000" dirty="0">
                <a:solidFill>
                  <a:schemeClr val="tx1"/>
                </a:solidFill>
              </a:rPr>
              <a:t>Restricted © Siemens Healthineers, 2022</a:t>
            </a:r>
          </a:p>
        </p:txBody>
      </p:sp>
      <p:sp>
        <p:nvSpPr>
          <p:cNvPr id="7" name="empower - DO NOT DELETE!!!" hidden="1">
            <a:extLst>
              <a:ext uri="{FF2B5EF4-FFF2-40B4-BE49-F238E27FC236}">
                <a16:creationId xmlns:a16="http://schemas.microsoft.com/office/drawing/2014/main" id="{3E8A5541-3319-4DE9-8555-AA5D22BDE9EC}"/>
              </a:ext>
            </a:extLst>
          </p:cNvPr>
          <p:cNvSpPr/>
          <p:nvPr userDrawn="1">
            <p:custDataLst>
              <p:tags r:id="rId25"/>
            </p:custDataLst>
          </p:nvPr>
        </p:nvSpPr>
        <p:spPr>
          <a:xfrm>
            <a:off x="0" y="0"/>
            <a:ext cx="0" cy="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197040"/>
      </p:ext>
    </p:extLst>
  </p:cSld>
  <p:clrMap bg1="lt1" tx1="dk1" bg2="lt2" tx2="dk2" accent1="accent1" accent2="accent2" accent3="accent3" accent4="accent4" accent5="accent5" accent6="accent6" hlink="hlink" folHlink="folHlink"/>
  <p:sldLayoutIdLst>
    <p:sldLayoutId id="2147483684" r:id="rId1"/>
    <p:sldLayoutId id="2147483715" r:id="rId2"/>
    <p:sldLayoutId id="2147483717" r:id="rId3"/>
    <p:sldLayoutId id="2147483729" r:id="rId4"/>
    <p:sldLayoutId id="2147483733" r:id="rId5"/>
    <p:sldLayoutId id="2147483718" r:id="rId6"/>
    <p:sldLayoutId id="2147483716" r:id="rId7"/>
    <p:sldLayoutId id="2147483725" r:id="rId8"/>
    <p:sldLayoutId id="2147483724" r:id="rId9"/>
    <p:sldLayoutId id="2147483698" r:id="rId10"/>
    <p:sldLayoutId id="2147483723" r:id="rId11"/>
    <p:sldLayoutId id="2147483721" r:id="rId12"/>
    <p:sldLayoutId id="2147483706" r:id="rId13"/>
    <p:sldLayoutId id="2147483730" r:id="rId14"/>
    <p:sldLayoutId id="2147483692" r:id="rId15"/>
    <p:sldLayoutId id="2147483719" r:id="rId16"/>
    <p:sldLayoutId id="2147483731" r:id="rId17"/>
    <p:sldLayoutId id="2147483727" r:id="rId18"/>
    <p:sldLayoutId id="2147483710" r:id="rId19"/>
    <p:sldLayoutId id="2147483712" r:id="rId20"/>
    <p:sldLayoutId id="2147483702" r:id="rId21"/>
    <p:sldLayoutId id="2147483732" r:id="rId22"/>
    <p:sldLayoutId id="2147483726" r:id="rId23"/>
  </p:sldLayoutIdLst>
  <p:hf hdr="0" dt="0"/>
  <p:txStyles>
    <p:titleStyle>
      <a:lvl1pPr algn="l" defTabSz="914400" rtl="0" eaLnBrk="1" latinLnBrk="0" hangingPunct="1">
        <a:spcBef>
          <a:spcPct val="0"/>
        </a:spcBef>
        <a:buNone/>
        <a:defRPr sz="2800" b="1" kern="1200">
          <a:solidFill>
            <a:schemeClr val="bg2"/>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1800" b="1" kern="1200">
          <a:solidFill>
            <a:schemeClr val="tx1"/>
          </a:solidFill>
          <a:latin typeface="+mn-lt"/>
          <a:ea typeface="+mn-ea"/>
          <a:cs typeface="+mn-cs"/>
        </a:defRPr>
      </a:lvl1pPr>
      <a:lvl2pPr marL="0" indent="0" algn="l" defTabSz="914400" rtl="0" eaLnBrk="1" latinLnBrk="0" hangingPunct="1">
        <a:lnSpc>
          <a:spcPct val="100000"/>
        </a:lnSpc>
        <a:spcBef>
          <a:spcPts val="0"/>
        </a:spcBef>
        <a:buClr>
          <a:schemeClr val="bg2"/>
        </a:buClr>
        <a:buFont typeface="Arial" panose="020B0604020202020204" pitchFamily="34" charset="0"/>
        <a:buNone/>
        <a:defRPr sz="1800" kern="1200">
          <a:solidFill>
            <a:schemeClr val="tx1"/>
          </a:solidFill>
          <a:latin typeface="+mn-lt"/>
          <a:ea typeface="+mn-ea"/>
          <a:cs typeface="+mn-cs"/>
        </a:defRPr>
      </a:lvl2pPr>
      <a:lvl3pPr marL="216000" indent="-216000" algn="l" defTabSz="914400" rtl="0" eaLnBrk="1" latinLnBrk="0" hangingPunct="1">
        <a:lnSpc>
          <a:spcPct val="100000"/>
        </a:lnSpc>
        <a:spcBef>
          <a:spcPts val="0"/>
        </a:spcBef>
        <a:buClr>
          <a:schemeClr val="tx1"/>
        </a:buClr>
        <a:buFont typeface="Arial" panose="020B0604020202020204" pitchFamily="34" charset="0"/>
        <a:buChar char="•"/>
        <a:defRPr sz="1800" kern="1200">
          <a:solidFill>
            <a:schemeClr val="tx1"/>
          </a:solidFill>
          <a:latin typeface="+mn-lt"/>
          <a:ea typeface="+mn-ea"/>
          <a:cs typeface="+mn-cs"/>
        </a:defRPr>
      </a:lvl3pPr>
      <a:lvl4pPr marL="432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4pPr>
      <a:lvl5pPr marL="648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5pPr>
      <a:lvl6pPr marL="864000" marR="0" indent="-216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800" kern="1200">
          <a:solidFill>
            <a:schemeClr val="tx1"/>
          </a:solidFill>
          <a:latin typeface="+mn-lt"/>
          <a:ea typeface="+mn-ea"/>
          <a:cs typeface="+mn-cs"/>
        </a:defRPr>
      </a:lvl6pPr>
      <a:lvl7pPr marL="1080000" indent="-21600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7pPr>
      <a:lvl8pPr marL="1296000" marR="0" indent="-216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800" kern="1200">
          <a:solidFill>
            <a:schemeClr val="tx1"/>
          </a:solidFill>
          <a:latin typeface="+mn-lt"/>
          <a:ea typeface="+mn-ea"/>
          <a:cs typeface="+mn-cs"/>
        </a:defRPr>
      </a:lvl8pPr>
      <a:lvl9pPr marL="0" indent="0" algn="l" defTabSz="914400" rtl="0" eaLnBrk="1" latinLnBrk="0" hangingPunct="1">
        <a:spcBef>
          <a:spcPts val="1600"/>
        </a:spcBef>
        <a:buFontTx/>
        <a:buNone/>
        <a:defRPr sz="14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userDrawn="1">
          <p15:clr>
            <a:srgbClr val="F26B43"/>
          </p15:clr>
        </p15:guide>
        <p15:guide id="2" pos="819" userDrawn="1">
          <p15:clr>
            <a:srgbClr val="F26B43"/>
          </p15:clr>
        </p15:guide>
        <p15:guide id="3" pos="930" userDrawn="1">
          <p15:clr>
            <a:srgbClr val="F26B43"/>
          </p15:clr>
        </p15:guide>
        <p15:guide id="4" pos="1410" userDrawn="1">
          <p15:clr>
            <a:srgbClr val="F26B43"/>
          </p15:clr>
        </p15:guide>
        <p15:guide id="5" pos="1524" userDrawn="1">
          <p15:clr>
            <a:srgbClr val="F26B43"/>
          </p15:clr>
        </p15:guide>
        <p15:guide id="6" pos="2003" userDrawn="1">
          <p15:clr>
            <a:srgbClr val="F26B43"/>
          </p15:clr>
        </p15:guide>
        <p15:guide id="7" pos="2117" userDrawn="1">
          <p15:clr>
            <a:srgbClr val="F26B43"/>
          </p15:clr>
        </p15:guide>
        <p15:guide id="8" pos="2592" userDrawn="1">
          <p15:clr>
            <a:srgbClr val="F26B43"/>
          </p15:clr>
        </p15:guide>
        <p15:guide id="9" pos="2705" userDrawn="1">
          <p15:clr>
            <a:srgbClr val="F26B43"/>
          </p15:clr>
        </p15:guide>
        <p15:guide id="10" pos="3185" userDrawn="1">
          <p15:clr>
            <a:srgbClr val="F26B43"/>
          </p15:clr>
        </p15:guide>
        <p15:guide id="11" pos="3299" userDrawn="1">
          <p15:clr>
            <a:srgbClr val="F26B43"/>
          </p15:clr>
        </p15:guide>
        <p15:guide id="12" pos="3776" userDrawn="1">
          <p15:clr>
            <a:srgbClr val="F26B43"/>
          </p15:clr>
        </p15:guide>
        <p15:guide id="13" pos="3890" userDrawn="1">
          <p15:clr>
            <a:srgbClr val="F26B43"/>
          </p15:clr>
        </p15:guide>
        <p15:guide id="14" pos="4368" userDrawn="1">
          <p15:clr>
            <a:srgbClr val="F26B43"/>
          </p15:clr>
        </p15:guide>
        <p15:guide id="15" pos="4482" userDrawn="1">
          <p15:clr>
            <a:srgbClr val="F26B43"/>
          </p15:clr>
        </p15:guide>
        <p15:guide id="16" pos="4959" userDrawn="1">
          <p15:clr>
            <a:srgbClr val="F26B43"/>
          </p15:clr>
        </p15:guide>
        <p15:guide id="17" pos="5075" userDrawn="1">
          <p15:clr>
            <a:srgbClr val="F26B43"/>
          </p15:clr>
        </p15:guide>
        <p15:guide id="18" pos="5552" userDrawn="1">
          <p15:clr>
            <a:srgbClr val="F26B43"/>
          </p15:clr>
        </p15:guide>
        <p15:guide id="19" pos="5666" userDrawn="1">
          <p15:clr>
            <a:srgbClr val="F26B43"/>
          </p15:clr>
        </p15:guide>
        <p15:guide id="20" pos="6143" userDrawn="1">
          <p15:clr>
            <a:srgbClr val="F26B43"/>
          </p15:clr>
        </p15:guide>
        <p15:guide id="21" pos="6254" userDrawn="1">
          <p15:clr>
            <a:srgbClr val="F26B43"/>
          </p15:clr>
        </p15:guide>
        <p15:guide id="22" pos="6734" userDrawn="1">
          <p15:clr>
            <a:srgbClr val="F26B43"/>
          </p15:clr>
        </p15:guide>
        <p15:guide id="23" pos="6846" userDrawn="1">
          <p15:clr>
            <a:srgbClr val="F26B43"/>
          </p15:clr>
        </p15:guide>
        <p15:guide id="24" pos="7325" userDrawn="1">
          <p15:clr>
            <a:srgbClr val="F26B43"/>
          </p15:clr>
        </p15:guide>
        <p15:guide id="26" orient="horz" pos="3902" userDrawn="1">
          <p15:clr>
            <a:srgbClr val="F26B43"/>
          </p15:clr>
        </p15:guide>
        <p15:guide id="27" orient="horz" pos="663" userDrawn="1">
          <p15:clr>
            <a:srgbClr val="F26B43"/>
          </p15:clr>
        </p15:guide>
        <p15:guide id="28" orient="horz" pos="1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B29FB-604E-4727-9772-F4C530D9912A}"/>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DDE66B5-C65A-415D-ADB4-8D7D73D6CF90}"/>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1A6F66C7-1BF2-4056-871D-BA2015438053}"/>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52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BBC98-8F83-757D-16E0-0FA6632A27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378683-22F2-4AC8-D9C7-0488A9421D14}"/>
              </a:ext>
            </a:extLst>
          </p:cNvPr>
          <p:cNvSpPr>
            <a:spLocks noGrp="1"/>
          </p:cNvSpPr>
          <p:nvPr>
            <p:ph sz="quarter" idx="23"/>
          </p:nvPr>
        </p:nvSpPr>
        <p:spPr/>
        <p:txBody>
          <a:bodyPr/>
          <a:lstStyle/>
          <a:p>
            <a:endParaRPr lang="en-US"/>
          </a:p>
        </p:txBody>
      </p:sp>
      <p:sp>
        <p:nvSpPr>
          <p:cNvPr id="4" name="Text Placeholder 3">
            <a:extLst>
              <a:ext uri="{FF2B5EF4-FFF2-40B4-BE49-F238E27FC236}">
                <a16:creationId xmlns:a16="http://schemas.microsoft.com/office/drawing/2014/main" id="{3FA410DE-1EB3-16B9-9563-27CBA53E074D}"/>
              </a:ext>
            </a:extLst>
          </p:cNvPr>
          <p:cNvSpPr>
            <a:spLocks noGrp="1"/>
          </p:cNvSpPr>
          <p:nvPr>
            <p:ph type="body" sz="quarter" idx="15"/>
          </p:nvPr>
        </p:nvSpPr>
        <p:spPr/>
        <p:txBody>
          <a:bodyPr/>
          <a:lstStyle/>
          <a:p>
            <a:endParaRPr lang="en-US"/>
          </a:p>
        </p:txBody>
      </p:sp>
      <p:sp>
        <p:nvSpPr>
          <p:cNvPr id="5" name="Footer Placeholder 4">
            <a:extLst>
              <a:ext uri="{FF2B5EF4-FFF2-40B4-BE49-F238E27FC236}">
                <a16:creationId xmlns:a16="http://schemas.microsoft.com/office/drawing/2014/main" id="{69E94A67-2228-51F7-B0AA-A7EEDDB076D9}"/>
              </a:ext>
            </a:extLst>
          </p:cNvPr>
          <p:cNvSpPr>
            <a:spLocks noGrp="1"/>
          </p:cNvSpPr>
          <p:nvPr>
            <p:ph type="ftr" sz="quarter" idx="22"/>
          </p:nvPr>
        </p:nvSpPr>
        <p:spPr/>
        <p:txBody>
          <a:bodyPr/>
          <a:lstStyle/>
          <a:p>
            <a:r>
              <a:rPr lang="en-US"/>
              <a:t>Author | Department</a:t>
            </a:r>
            <a:endParaRPr lang="en-US" dirty="0"/>
          </a:p>
        </p:txBody>
      </p:sp>
    </p:spTree>
    <p:extLst>
      <p:ext uri="{BB962C8B-B14F-4D97-AF65-F5344CB8AC3E}">
        <p14:creationId xmlns:p14="http://schemas.microsoft.com/office/powerpoint/2010/main" val="336210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line">
            <a:extLst>
              <a:ext uri="{FF2B5EF4-FFF2-40B4-BE49-F238E27FC236}">
                <a16:creationId xmlns:a16="http://schemas.microsoft.com/office/drawing/2014/main" id="{E478A46A-F754-4114-8F23-740239AA3729}"/>
              </a:ext>
            </a:extLst>
          </p:cNvPr>
          <p:cNvSpPr>
            <a:spLocks noGrp="1"/>
          </p:cNvSpPr>
          <p:nvPr>
            <p:ph type="title"/>
          </p:nvPr>
        </p:nvSpPr>
        <p:spPr/>
        <p:txBody>
          <a:bodyPr/>
          <a:lstStyle/>
          <a:p>
            <a:r>
              <a:rPr lang="en-US" dirty="0"/>
              <a:t>One column</a:t>
            </a:r>
            <a:br>
              <a:rPr lang="en-US" dirty="0"/>
            </a:br>
            <a:r>
              <a:rPr lang="en-US" dirty="0"/>
              <a:t>Headline Calibri Bold 28 pt</a:t>
            </a:r>
          </a:p>
        </p:txBody>
      </p:sp>
      <p:sp>
        <p:nvSpPr>
          <p:cNvPr id="3" name="Content">
            <a:extLst>
              <a:ext uri="{FF2B5EF4-FFF2-40B4-BE49-F238E27FC236}">
                <a16:creationId xmlns:a16="http://schemas.microsoft.com/office/drawing/2014/main" id="{E7601615-49AB-4E9F-AF8D-406FAADFAF5D}"/>
              </a:ext>
            </a:extLst>
          </p:cNvPr>
          <p:cNvSpPr>
            <a:spLocks noGrp="1"/>
          </p:cNvSpPr>
          <p:nvPr>
            <p:ph sz="quarter" idx="23"/>
          </p:nvPr>
        </p:nvSpPr>
        <p:spPr/>
        <p:txBody>
          <a:bodyPr/>
          <a:lstStyle/>
          <a:p>
            <a:r>
              <a:rPr lang="en-US" dirty="0"/>
              <a:t>Headline Calibri 18 pt</a:t>
            </a:r>
          </a:p>
          <a:p>
            <a:pPr lvl="1"/>
            <a:r>
              <a:rPr lang="en-US" dirty="0"/>
              <a:t>Calibri 18 pt Dolor situs cum habilitarum itum alusi ex landum it exus rius cum habilitarum itum alus ex landum it lorem exit itum alus causticus. Dolor situs cum habilitarum itum alus causticus sit imane nter status ex landum it exus rius laudanum itum  caiusticus. Dolor situs cum habilitarum itum alus causticus imanenter status ex landum it  alus causticus.</a:t>
            </a:r>
          </a:p>
          <a:p>
            <a:endParaRPr lang="en-US" dirty="0"/>
          </a:p>
          <a:p>
            <a:pPr lvl="2"/>
            <a:r>
              <a:rPr lang="en-US" dirty="0"/>
              <a:t>Dolor situs cum habilitarum itum alus causticus sit imane causticus sit imane nter.</a:t>
            </a:r>
          </a:p>
          <a:p>
            <a:pPr lvl="3"/>
            <a:r>
              <a:rPr lang="en-US" dirty="0"/>
              <a:t>Status ex landum it exus rius enter.</a:t>
            </a:r>
          </a:p>
          <a:p>
            <a:pPr lvl="4"/>
            <a:r>
              <a:rPr lang="en-US" dirty="0"/>
              <a:t>Situs cum habilitarum.</a:t>
            </a:r>
          </a:p>
          <a:p>
            <a:pPr lvl="5"/>
            <a:r>
              <a:rPr lang="en-US" dirty="0"/>
              <a:t>Dolor situs cum habilitarum.</a:t>
            </a:r>
          </a:p>
          <a:p>
            <a:pPr lvl="6"/>
            <a:r>
              <a:rPr lang="en-US" dirty="0"/>
              <a:t>Status ex landum.</a:t>
            </a:r>
          </a:p>
          <a:p>
            <a:pPr lvl="7"/>
            <a:r>
              <a:rPr lang="en-US" dirty="0"/>
              <a:t>Landum it  alus causticus.</a:t>
            </a:r>
          </a:p>
        </p:txBody>
      </p:sp>
      <p:sp>
        <p:nvSpPr>
          <p:cNvPr id="4" name="Footnote">
            <a:extLst>
              <a:ext uri="{FF2B5EF4-FFF2-40B4-BE49-F238E27FC236}">
                <a16:creationId xmlns:a16="http://schemas.microsoft.com/office/drawing/2014/main" id="{BEE78409-375F-45D0-9375-65ABA973A8CA}"/>
              </a:ext>
            </a:extLst>
          </p:cNvPr>
          <p:cNvSpPr>
            <a:spLocks noGrp="1"/>
          </p:cNvSpPr>
          <p:nvPr>
            <p:ph type="body" sz="quarter" idx="15"/>
          </p:nvPr>
        </p:nvSpPr>
        <p:spPr/>
        <p:txBody>
          <a:bodyPr/>
          <a:lstStyle/>
          <a:p>
            <a:endParaRPr lang="en-US" dirty="0"/>
          </a:p>
        </p:txBody>
      </p:sp>
    </p:spTree>
    <p:custDataLst>
      <p:tags r:id="rId1"/>
    </p:custDataLst>
    <p:extLst>
      <p:ext uri="{BB962C8B-B14F-4D97-AF65-F5344CB8AC3E}">
        <p14:creationId xmlns:p14="http://schemas.microsoft.com/office/powerpoint/2010/main" val="31921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eadline"/>
          <p:cNvSpPr>
            <a:spLocks noGrp="1"/>
          </p:cNvSpPr>
          <p:nvPr>
            <p:ph type="title"/>
          </p:nvPr>
        </p:nvSpPr>
        <p:spPr/>
        <p:txBody>
          <a:bodyPr/>
          <a:lstStyle/>
          <a:p>
            <a:r>
              <a:rPr lang="en-US" dirty="0"/>
              <a:t>Appendix – Color</a:t>
            </a:r>
          </a:p>
        </p:txBody>
      </p:sp>
      <p:sp>
        <p:nvSpPr>
          <p:cNvPr id="26" name="Content"/>
          <p:cNvSpPr txBox="1"/>
          <p:nvPr/>
        </p:nvSpPr>
        <p:spPr>
          <a:xfrm>
            <a:off x="540000" y="1623600"/>
            <a:ext cx="3574800" cy="180000"/>
          </a:xfrm>
          <a:prstGeom prst="rect">
            <a:avLst/>
          </a:prstGeom>
          <a:noFill/>
        </p:spPr>
        <p:txBody>
          <a:bodyPr wrap="square" lIns="0" tIns="0" rIns="0" bIns="0" rtlCol="0">
            <a:noAutofit/>
          </a:bodyPr>
          <a:lstStyle/>
          <a:p>
            <a:pPr>
              <a:lnSpc>
                <a:spcPts val="1440"/>
              </a:lnSpc>
            </a:pPr>
            <a:r>
              <a:rPr lang="en-US" sz="1100" b="1" dirty="0"/>
              <a:t>Theme Colors</a:t>
            </a:r>
          </a:p>
        </p:txBody>
      </p:sp>
      <p:grpSp>
        <p:nvGrpSpPr>
          <p:cNvPr id="19" name="Theme color palette">
            <a:extLst>
              <a:ext uri="{FF2B5EF4-FFF2-40B4-BE49-F238E27FC236}">
                <a16:creationId xmlns:a16="http://schemas.microsoft.com/office/drawing/2014/main" id="{0E98661D-03ED-49C2-8077-5A8FD2B3757F}"/>
              </a:ext>
            </a:extLst>
          </p:cNvPr>
          <p:cNvGrpSpPr/>
          <p:nvPr/>
        </p:nvGrpSpPr>
        <p:grpSpPr>
          <a:xfrm>
            <a:off x="558000" y="1915200"/>
            <a:ext cx="3441600" cy="2001416"/>
            <a:chOff x="558000" y="1915200"/>
            <a:chExt cx="3441600" cy="2001416"/>
          </a:xfrm>
        </p:grpSpPr>
        <p:sp>
          <p:nvSpPr>
            <p:cNvPr id="9" name="Ellipse 18"/>
            <p:cNvSpPr/>
            <p:nvPr/>
          </p:nvSpPr>
          <p:spPr>
            <a:xfrm>
              <a:off x="594000" y="1915200"/>
              <a:ext cx="540000" cy="540000"/>
            </a:xfrm>
            <a:prstGeom prst="rect">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0</a:t>
              </a:r>
            </a:p>
            <a:p>
              <a:pPr algn="ctr">
                <a:lnSpc>
                  <a:spcPts val="1200"/>
                </a:lnSpc>
              </a:pPr>
              <a:r>
                <a:rPr lang="en-US" sz="1000" dirty="0">
                  <a:solidFill>
                    <a:schemeClr val="bg1"/>
                  </a:solidFill>
                </a:rPr>
                <a:t>0</a:t>
              </a:r>
              <a:br>
                <a:rPr lang="en-US" sz="1000" dirty="0">
                  <a:solidFill>
                    <a:schemeClr val="bg1"/>
                  </a:solidFill>
                </a:rPr>
              </a:br>
              <a:r>
                <a:rPr lang="en-US" sz="1000" dirty="0">
                  <a:solidFill>
                    <a:schemeClr val="bg1"/>
                  </a:solidFill>
                </a:rPr>
                <a:t>0</a:t>
              </a:r>
            </a:p>
          </p:txBody>
        </p:sp>
        <p:sp>
          <p:nvSpPr>
            <p:cNvPr id="10" name="Ellipse 21"/>
            <p:cNvSpPr/>
            <p:nvPr/>
          </p:nvSpPr>
          <p:spPr>
            <a:xfrm>
              <a:off x="1301400" y="1915200"/>
              <a:ext cx="540000" cy="54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255</a:t>
              </a:r>
              <a:br>
                <a:rPr lang="en-US" sz="1000" dirty="0">
                  <a:solidFill>
                    <a:schemeClr val="tx1"/>
                  </a:solidFill>
                </a:rPr>
              </a:br>
              <a:r>
                <a:rPr lang="en-US" sz="1000" dirty="0">
                  <a:solidFill>
                    <a:schemeClr val="tx1"/>
                  </a:solidFill>
                </a:rPr>
                <a:t>255</a:t>
              </a:r>
              <a:br>
                <a:rPr lang="en-US" sz="1000" dirty="0">
                  <a:solidFill>
                    <a:schemeClr val="tx1"/>
                  </a:solidFill>
                </a:rPr>
              </a:br>
              <a:r>
                <a:rPr lang="en-US" sz="1000" dirty="0">
                  <a:solidFill>
                    <a:schemeClr val="tx1"/>
                  </a:solidFill>
                </a:rPr>
                <a:t>255</a:t>
              </a:r>
            </a:p>
          </p:txBody>
        </p:sp>
        <p:sp>
          <p:nvSpPr>
            <p:cNvPr id="11" name="Ellipse 22"/>
            <p:cNvSpPr/>
            <p:nvPr/>
          </p:nvSpPr>
          <p:spPr>
            <a:xfrm>
              <a:off x="2008800" y="1915200"/>
              <a:ext cx="540000" cy="540000"/>
            </a:xfrm>
            <a:prstGeom prst="rect">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191</a:t>
              </a:r>
              <a:br>
                <a:rPr lang="en-US" sz="1000" dirty="0">
                  <a:solidFill>
                    <a:schemeClr val="tx1"/>
                  </a:solidFill>
                </a:rPr>
              </a:br>
              <a:r>
                <a:rPr lang="en-US" sz="1000" dirty="0">
                  <a:solidFill>
                    <a:schemeClr val="tx1"/>
                  </a:solidFill>
                </a:rPr>
                <a:t>191</a:t>
              </a:r>
              <a:br>
                <a:rPr lang="en-US" sz="1000" dirty="0">
                  <a:solidFill>
                    <a:schemeClr val="tx1"/>
                  </a:solidFill>
                </a:rPr>
              </a:br>
              <a:r>
                <a:rPr lang="en-US" sz="1000" dirty="0">
                  <a:solidFill>
                    <a:schemeClr val="tx1"/>
                  </a:solidFill>
                </a:rPr>
                <a:t>191</a:t>
              </a:r>
            </a:p>
          </p:txBody>
        </p:sp>
        <p:sp>
          <p:nvSpPr>
            <p:cNvPr id="12" name="Ellipse 23"/>
            <p:cNvSpPr/>
            <p:nvPr/>
          </p:nvSpPr>
          <p:spPr>
            <a:xfrm>
              <a:off x="2716200" y="1915200"/>
              <a:ext cx="540000" cy="540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236</a:t>
              </a:r>
              <a:br>
                <a:rPr lang="en-US" sz="1000" dirty="0">
                  <a:solidFill>
                    <a:schemeClr val="bg1"/>
                  </a:solidFill>
                </a:rPr>
              </a:br>
              <a:r>
                <a:rPr lang="en-US" sz="1000" dirty="0">
                  <a:solidFill>
                    <a:schemeClr val="bg1"/>
                  </a:solidFill>
                </a:rPr>
                <a:t>102</a:t>
              </a:r>
              <a:br>
                <a:rPr lang="en-US" sz="1000" dirty="0">
                  <a:solidFill>
                    <a:schemeClr val="bg1"/>
                  </a:solidFill>
                </a:rPr>
              </a:br>
              <a:r>
                <a:rPr lang="en-US" sz="1000" dirty="0">
                  <a:solidFill>
                    <a:schemeClr val="bg1"/>
                  </a:solidFill>
                </a:rPr>
                <a:t>2</a:t>
              </a:r>
            </a:p>
          </p:txBody>
        </p:sp>
        <p:sp>
          <p:nvSpPr>
            <p:cNvPr id="13" name="Ellipse 24"/>
            <p:cNvSpPr/>
            <p:nvPr/>
          </p:nvSpPr>
          <p:spPr>
            <a:xfrm>
              <a:off x="3423600" y="1915200"/>
              <a:ext cx="540000" cy="54000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236</a:t>
              </a:r>
              <a:br>
                <a:rPr lang="en-US" sz="1000" dirty="0">
                  <a:solidFill>
                    <a:schemeClr val="bg1"/>
                  </a:solidFill>
                </a:rPr>
              </a:br>
              <a:r>
                <a:rPr lang="en-US" sz="1000" dirty="0">
                  <a:solidFill>
                    <a:schemeClr val="bg1"/>
                  </a:solidFill>
                </a:rPr>
                <a:t>102</a:t>
              </a:r>
              <a:br>
                <a:rPr lang="en-US" sz="1000" dirty="0">
                  <a:solidFill>
                    <a:schemeClr val="bg1"/>
                  </a:solidFill>
                </a:rPr>
              </a:br>
              <a:r>
                <a:rPr lang="en-US" sz="1000" dirty="0">
                  <a:solidFill>
                    <a:schemeClr val="bg1"/>
                  </a:solidFill>
                </a:rPr>
                <a:t>2</a:t>
              </a:r>
            </a:p>
          </p:txBody>
        </p:sp>
        <p:sp>
          <p:nvSpPr>
            <p:cNvPr id="14" name="Ellipse 25"/>
            <p:cNvSpPr/>
            <p:nvPr/>
          </p:nvSpPr>
          <p:spPr>
            <a:xfrm>
              <a:off x="594000" y="3016800"/>
              <a:ext cx="540000" cy="540000"/>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0</a:t>
              </a:r>
            </a:p>
            <a:p>
              <a:pPr algn="ctr">
                <a:lnSpc>
                  <a:spcPts val="1200"/>
                </a:lnSpc>
              </a:pPr>
              <a:r>
                <a:rPr lang="en-US" sz="1000" dirty="0">
                  <a:solidFill>
                    <a:schemeClr val="bg1"/>
                  </a:solidFill>
                </a:rPr>
                <a:t>0</a:t>
              </a:r>
              <a:br>
                <a:rPr lang="en-US" sz="1000" dirty="0">
                  <a:solidFill>
                    <a:schemeClr val="bg1"/>
                  </a:solidFill>
                </a:rPr>
              </a:br>
              <a:r>
                <a:rPr lang="en-US" sz="1000" dirty="0">
                  <a:solidFill>
                    <a:schemeClr val="bg1"/>
                  </a:solidFill>
                </a:rPr>
                <a:t>0</a:t>
              </a:r>
            </a:p>
          </p:txBody>
        </p:sp>
        <p:sp>
          <p:nvSpPr>
            <p:cNvPr id="15" name="Ellipse 26"/>
            <p:cNvSpPr/>
            <p:nvPr/>
          </p:nvSpPr>
          <p:spPr>
            <a:xfrm>
              <a:off x="1301400" y="3016800"/>
              <a:ext cx="540000" cy="540000"/>
            </a:xfrm>
            <a:prstGeom prst="rect">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0</a:t>
              </a:r>
              <a:br>
                <a:rPr lang="en-US" sz="1000" dirty="0">
                  <a:solidFill>
                    <a:schemeClr val="bg1"/>
                  </a:solidFill>
                </a:rPr>
              </a:br>
              <a:r>
                <a:rPr lang="en-US" sz="1000" dirty="0">
                  <a:solidFill>
                    <a:schemeClr val="bg1"/>
                  </a:solidFill>
                </a:rPr>
                <a:t>153</a:t>
              </a:r>
              <a:br>
                <a:rPr lang="en-US" sz="1000" dirty="0">
                  <a:solidFill>
                    <a:schemeClr val="bg1"/>
                  </a:solidFill>
                </a:rPr>
              </a:br>
              <a:r>
                <a:rPr lang="en-US" sz="1000" dirty="0">
                  <a:solidFill>
                    <a:schemeClr val="bg1"/>
                  </a:solidFill>
                </a:rPr>
                <a:t>153</a:t>
              </a:r>
            </a:p>
          </p:txBody>
        </p:sp>
        <p:sp>
          <p:nvSpPr>
            <p:cNvPr id="16" name="Ellipse 27"/>
            <p:cNvSpPr/>
            <p:nvPr/>
          </p:nvSpPr>
          <p:spPr>
            <a:xfrm>
              <a:off x="2008800" y="3016800"/>
              <a:ext cx="540000" cy="540000"/>
            </a:xfrm>
            <a:prstGeom prst="rect">
              <a:avLst/>
            </a:pr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64</a:t>
              </a:r>
            </a:p>
            <a:p>
              <a:pPr algn="ctr">
                <a:lnSpc>
                  <a:spcPts val="1200"/>
                </a:lnSpc>
              </a:pPr>
              <a:r>
                <a:rPr lang="en-US" sz="1000" dirty="0">
                  <a:solidFill>
                    <a:schemeClr val="bg1"/>
                  </a:solidFill>
                </a:rPr>
                <a:t>64</a:t>
              </a:r>
            </a:p>
            <a:p>
              <a:pPr algn="ctr">
                <a:lnSpc>
                  <a:spcPts val="1200"/>
                </a:lnSpc>
              </a:pPr>
              <a:r>
                <a:rPr lang="en-US" sz="1000" dirty="0">
                  <a:solidFill>
                    <a:schemeClr val="bg1"/>
                  </a:solidFill>
                </a:rPr>
                <a:t>64</a:t>
              </a:r>
            </a:p>
          </p:txBody>
        </p:sp>
        <p:sp>
          <p:nvSpPr>
            <p:cNvPr id="17" name="Ellipse 28"/>
            <p:cNvSpPr/>
            <p:nvPr/>
          </p:nvSpPr>
          <p:spPr>
            <a:xfrm>
              <a:off x="2716200" y="3016800"/>
              <a:ext cx="540000" cy="540000"/>
            </a:xfrm>
            <a:prstGeom prst="rect">
              <a:avLst/>
            </a:pr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128</a:t>
              </a:r>
            </a:p>
            <a:p>
              <a:pPr algn="ctr">
                <a:lnSpc>
                  <a:spcPts val="1200"/>
                </a:lnSpc>
              </a:pPr>
              <a:r>
                <a:rPr lang="en-US" sz="1000" dirty="0">
                  <a:solidFill>
                    <a:schemeClr val="tx1"/>
                  </a:solidFill>
                </a:rPr>
                <a:t>128</a:t>
              </a:r>
            </a:p>
            <a:p>
              <a:pPr algn="ctr">
                <a:lnSpc>
                  <a:spcPts val="1200"/>
                </a:lnSpc>
              </a:pPr>
              <a:r>
                <a:rPr lang="en-US" sz="1000" dirty="0">
                  <a:solidFill>
                    <a:schemeClr val="tx1"/>
                  </a:solidFill>
                </a:rPr>
                <a:t>128</a:t>
              </a:r>
            </a:p>
          </p:txBody>
        </p:sp>
        <p:sp>
          <p:nvSpPr>
            <p:cNvPr id="18" name="Ellipse 29"/>
            <p:cNvSpPr/>
            <p:nvPr/>
          </p:nvSpPr>
          <p:spPr>
            <a:xfrm>
              <a:off x="3423600" y="3016800"/>
              <a:ext cx="540000" cy="540000"/>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191</a:t>
              </a:r>
            </a:p>
            <a:p>
              <a:pPr algn="ctr">
                <a:lnSpc>
                  <a:spcPts val="1200"/>
                </a:lnSpc>
              </a:pPr>
              <a:r>
                <a:rPr lang="en-US" sz="1000" dirty="0">
                  <a:solidFill>
                    <a:schemeClr val="tx1"/>
                  </a:solidFill>
                </a:rPr>
                <a:t>191</a:t>
              </a:r>
            </a:p>
            <a:p>
              <a:pPr algn="ctr">
                <a:lnSpc>
                  <a:spcPts val="1200"/>
                </a:lnSpc>
              </a:pPr>
              <a:r>
                <a:rPr lang="en-US" sz="1000" dirty="0">
                  <a:solidFill>
                    <a:schemeClr val="tx1"/>
                  </a:solidFill>
                </a:rPr>
                <a:t>191</a:t>
              </a:r>
            </a:p>
          </p:txBody>
        </p:sp>
        <p:sp>
          <p:nvSpPr>
            <p:cNvPr id="35" name="Textfeld 78"/>
            <p:cNvSpPr txBox="1"/>
            <p:nvPr/>
          </p:nvSpPr>
          <p:spPr>
            <a:xfrm>
              <a:off x="558000" y="2545016"/>
              <a:ext cx="612000" cy="270000"/>
            </a:xfrm>
            <a:prstGeom prst="rect">
              <a:avLst/>
            </a:prstGeom>
            <a:noFill/>
          </p:spPr>
          <p:txBody>
            <a:bodyPr wrap="square" lIns="0" tIns="0" rIns="0" bIns="0" rtlCol="0">
              <a:noAutofit/>
            </a:bodyPr>
            <a:lstStyle/>
            <a:p>
              <a:pPr algn="ctr">
                <a:lnSpc>
                  <a:spcPts val="1000"/>
                </a:lnSpc>
              </a:pPr>
              <a:r>
                <a:rPr lang="en-US" sz="1000" b="1" dirty="0"/>
                <a:t>Text/Bkgrd</a:t>
              </a:r>
            </a:p>
            <a:p>
              <a:pPr algn="ctr">
                <a:lnSpc>
                  <a:spcPts val="1000"/>
                </a:lnSpc>
              </a:pPr>
              <a:r>
                <a:rPr lang="en-US" sz="1000" dirty="0"/>
                <a:t>Dark 1</a:t>
              </a:r>
            </a:p>
          </p:txBody>
        </p:sp>
        <p:sp>
          <p:nvSpPr>
            <p:cNvPr id="36" name="Textfeld 79"/>
            <p:cNvSpPr txBox="1"/>
            <p:nvPr/>
          </p:nvSpPr>
          <p:spPr>
            <a:xfrm>
              <a:off x="1265400" y="2545016"/>
              <a:ext cx="612000" cy="270000"/>
            </a:xfrm>
            <a:prstGeom prst="rect">
              <a:avLst/>
            </a:prstGeom>
            <a:noFill/>
          </p:spPr>
          <p:txBody>
            <a:bodyPr wrap="square" lIns="0" tIns="0" rIns="0" bIns="0" rtlCol="0">
              <a:noAutofit/>
            </a:bodyPr>
            <a:lstStyle/>
            <a:p>
              <a:pPr algn="ctr">
                <a:lnSpc>
                  <a:spcPts val="1000"/>
                </a:lnSpc>
              </a:pPr>
              <a:r>
                <a:rPr lang="en-US" sz="1000" b="1" dirty="0"/>
                <a:t>Text/Bkgrd</a:t>
              </a:r>
            </a:p>
            <a:p>
              <a:pPr algn="ctr">
                <a:lnSpc>
                  <a:spcPts val="1000"/>
                </a:lnSpc>
              </a:pPr>
              <a:r>
                <a:rPr lang="en-US" sz="1000" dirty="0"/>
                <a:t>Light 1</a:t>
              </a:r>
            </a:p>
          </p:txBody>
        </p:sp>
        <p:sp>
          <p:nvSpPr>
            <p:cNvPr id="37" name="Textfeld 80"/>
            <p:cNvSpPr txBox="1"/>
            <p:nvPr/>
          </p:nvSpPr>
          <p:spPr>
            <a:xfrm>
              <a:off x="1972800" y="2545016"/>
              <a:ext cx="612000" cy="270000"/>
            </a:xfrm>
            <a:prstGeom prst="rect">
              <a:avLst/>
            </a:prstGeom>
            <a:noFill/>
          </p:spPr>
          <p:txBody>
            <a:bodyPr wrap="square" lIns="0" tIns="0" rIns="0" bIns="0" rtlCol="0">
              <a:noAutofit/>
            </a:bodyPr>
            <a:lstStyle/>
            <a:p>
              <a:pPr algn="ctr">
                <a:lnSpc>
                  <a:spcPts val="1000"/>
                </a:lnSpc>
              </a:pPr>
              <a:r>
                <a:rPr lang="en-US" sz="1000" b="1" dirty="0"/>
                <a:t>Text/Bkgrd</a:t>
              </a:r>
            </a:p>
            <a:p>
              <a:pPr algn="ctr">
                <a:lnSpc>
                  <a:spcPts val="1000"/>
                </a:lnSpc>
              </a:pPr>
              <a:r>
                <a:rPr lang="en-US" sz="1000" dirty="0"/>
                <a:t>Dark 2</a:t>
              </a:r>
            </a:p>
          </p:txBody>
        </p:sp>
        <p:sp>
          <p:nvSpPr>
            <p:cNvPr id="38" name="Textfeld 81"/>
            <p:cNvSpPr txBox="1"/>
            <p:nvPr/>
          </p:nvSpPr>
          <p:spPr>
            <a:xfrm>
              <a:off x="2680200" y="2545016"/>
              <a:ext cx="612000" cy="270000"/>
            </a:xfrm>
            <a:prstGeom prst="rect">
              <a:avLst/>
            </a:prstGeom>
            <a:noFill/>
          </p:spPr>
          <p:txBody>
            <a:bodyPr wrap="square" lIns="0" tIns="0" rIns="0" bIns="0" rtlCol="0">
              <a:noAutofit/>
            </a:bodyPr>
            <a:lstStyle/>
            <a:p>
              <a:pPr algn="ctr">
                <a:lnSpc>
                  <a:spcPts val="1000"/>
                </a:lnSpc>
              </a:pPr>
              <a:r>
                <a:rPr lang="en-US" sz="1000" b="1" dirty="0"/>
                <a:t>Text/Bkgrd</a:t>
              </a:r>
            </a:p>
            <a:p>
              <a:pPr algn="ctr">
                <a:lnSpc>
                  <a:spcPts val="1000"/>
                </a:lnSpc>
              </a:pPr>
              <a:r>
                <a:rPr lang="en-US" sz="1000" dirty="0"/>
                <a:t>Light 2</a:t>
              </a:r>
            </a:p>
          </p:txBody>
        </p:sp>
        <p:sp>
          <p:nvSpPr>
            <p:cNvPr id="39" name="Textfeld 82"/>
            <p:cNvSpPr txBox="1"/>
            <p:nvPr/>
          </p:nvSpPr>
          <p:spPr>
            <a:xfrm>
              <a:off x="3387600" y="2545016"/>
              <a:ext cx="612000" cy="270000"/>
            </a:xfrm>
            <a:prstGeom prst="rect">
              <a:avLst/>
            </a:prstGeom>
            <a:noFill/>
          </p:spPr>
          <p:txBody>
            <a:bodyPr wrap="square" lIns="0" tIns="0" rIns="0" bIns="0" rtlCol="0">
              <a:noAutofit/>
            </a:bodyPr>
            <a:lstStyle/>
            <a:p>
              <a:pPr algn="ctr">
                <a:lnSpc>
                  <a:spcPts val="1000"/>
                </a:lnSpc>
              </a:pPr>
              <a:r>
                <a:rPr lang="en-US" sz="1000" b="1" dirty="0"/>
                <a:t>Accent 1</a:t>
              </a:r>
              <a:endParaRPr lang="en-US" sz="1000" dirty="0"/>
            </a:p>
          </p:txBody>
        </p:sp>
        <p:sp>
          <p:nvSpPr>
            <p:cNvPr id="40" name="Textfeld 85"/>
            <p:cNvSpPr txBox="1"/>
            <p:nvPr/>
          </p:nvSpPr>
          <p:spPr>
            <a:xfrm>
              <a:off x="558000" y="3646616"/>
              <a:ext cx="612000" cy="270000"/>
            </a:xfrm>
            <a:prstGeom prst="rect">
              <a:avLst/>
            </a:prstGeom>
            <a:noFill/>
          </p:spPr>
          <p:txBody>
            <a:bodyPr wrap="square" lIns="0" tIns="0" rIns="0" bIns="0" rtlCol="0">
              <a:noAutofit/>
            </a:bodyPr>
            <a:lstStyle/>
            <a:p>
              <a:pPr algn="ctr">
                <a:lnSpc>
                  <a:spcPts val="1000"/>
                </a:lnSpc>
              </a:pPr>
              <a:r>
                <a:rPr lang="en-US" sz="1000" b="1" dirty="0"/>
                <a:t>Accent 2</a:t>
              </a:r>
              <a:endParaRPr lang="en-US" sz="1000" dirty="0"/>
            </a:p>
          </p:txBody>
        </p:sp>
        <p:sp>
          <p:nvSpPr>
            <p:cNvPr id="41" name="Textfeld 86"/>
            <p:cNvSpPr txBox="1"/>
            <p:nvPr/>
          </p:nvSpPr>
          <p:spPr>
            <a:xfrm>
              <a:off x="1265400" y="3646616"/>
              <a:ext cx="612000" cy="270000"/>
            </a:xfrm>
            <a:prstGeom prst="rect">
              <a:avLst/>
            </a:prstGeom>
            <a:noFill/>
          </p:spPr>
          <p:txBody>
            <a:bodyPr wrap="square" lIns="0" tIns="0" rIns="0" bIns="0" rtlCol="0">
              <a:noAutofit/>
            </a:bodyPr>
            <a:lstStyle/>
            <a:p>
              <a:pPr algn="ctr">
                <a:lnSpc>
                  <a:spcPts val="1000"/>
                </a:lnSpc>
              </a:pPr>
              <a:r>
                <a:rPr lang="en-US" sz="1000" b="1" dirty="0"/>
                <a:t>Accent 3</a:t>
              </a:r>
              <a:endParaRPr lang="en-US" sz="1000" dirty="0"/>
            </a:p>
          </p:txBody>
        </p:sp>
        <p:sp>
          <p:nvSpPr>
            <p:cNvPr id="42" name="Textfeld 87"/>
            <p:cNvSpPr txBox="1"/>
            <p:nvPr/>
          </p:nvSpPr>
          <p:spPr>
            <a:xfrm>
              <a:off x="1972800" y="3646616"/>
              <a:ext cx="612000" cy="270000"/>
            </a:xfrm>
            <a:prstGeom prst="rect">
              <a:avLst/>
            </a:prstGeom>
            <a:noFill/>
          </p:spPr>
          <p:txBody>
            <a:bodyPr wrap="square" lIns="0" tIns="0" rIns="0" bIns="0" rtlCol="0">
              <a:noAutofit/>
            </a:bodyPr>
            <a:lstStyle/>
            <a:p>
              <a:pPr algn="ctr">
                <a:lnSpc>
                  <a:spcPts val="1000"/>
                </a:lnSpc>
              </a:pPr>
              <a:r>
                <a:rPr lang="en-US" sz="1000" b="1" dirty="0"/>
                <a:t>Accent 4</a:t>
              </a:r>
              <a:endParaRPr lang="en-US" sz="1000" dirty="0"/>
            </a:p>
          </p:txBody>
        </p:sp>
        <p:sp>
          <p:nvSpPr>
            <p:cNvPr id="43" name="Textfeld 88"/>
            <p:cNvSpPr txBox="1"/>
            <p:nvPr/>
          </p:nvSpPr>
          <p:spPr>
            <a:xfrm>
              <a:off x="2680200" y="3646616"/>
              <a:ext cx="612000" cy="270000"/>
            </a:xfrm>
            <a:prstGeom prst="rect">
              <a:avLst/>
            </a:prstGeom>
            <a:noFill/>
          </p:spPr>
          <p:txBody>
            <a:bodyPr wrap="square" lIns="0" tIns="0" rIns="0" bIns="0" rtlCol="0">
              <a:noAutofit/>
            </a:bodyPr>
            <a:lstStyle/>
            <a:p>
              <a:pPr algn="ctr">
                <a:lnSpc>
                  <a:spcPts val="1000"/>
                </a:lnSpc>
              </a:pPr>
              <a:r>
                <a:rPr lang="en-US" sz="1000" b="1" dirty="0"/>
                <a:t>Accent 5</a:t>
              </a:r>
              <a:endParaRPr lang="en-US" sz="1000" dirty="0"/>
            </a:p>
          </p:txBody>
        </p:sp>
        <p:sp>
          <p:nvSpPr>
            <p:cNvPr id="44" name="Textfeld 89"/>
            <p:cNvSpPr txBox="1"/>
            <p:nvPr/>
          </p:nvSpPr>
          <p:spPr>
            <a:xfrm>
              <a:off x="3387600" y="3646616"/>
              <a:ext cx="612000" cy="270000"/>
            </a:xfrm>
            <a:prstGeom prst="rect">
              <a:avLst/>
            </a:prstGeom>
            <a:noFill/>
          </p:spPr>
          <p:txBody>
            <a:bodyPr wrap="square" lIns="0" tIns="0" rIns="0" bIns="0" rtlCol="0">
              <a:noAutofit/>
            </a:bodyPr>
            <a:lstStyle/>
            <a:p>
              <a:pPr algn="ctr">
                <a:lnSpc>
                  <a:spcPts val="1000"/>
                </a:lnSpc>
              </a:pPr>
              <a:r>
                <a:rPr lang="en-US" sz="1000" b="1" dirty="0"/>
                <a:t>Accent 6</a:t>
              </a:r>
              <a:endParaRPr lang="en-US" sz="1000" dirty="0"/>
            </a:p>
          </p:txBody>
        </p:sp>
      </p:grpSp>
      <p:sp>
        <p:nvSpPr>
          <p:cNvPr id="27" name="Content"/>
          <p:cNvSpPr txBox="1"/>
          <p:nvPr/>
        </p:nvSpPr>
        <p:spPr>
          <a:xfrm>
            <a:off x="540000" y="4122681"/>
            <a:ext cx="4152775" cy="180000"/>
          </a:xfrm>
          <a:prstGeom prst="rect">
            <a:avLst/>
          </a:prstGeom>
          <a:noFill/>
        </p:spPr>
        <p:txBody>
          <a:bodyPr wrap="square" lIns="0" tIns="0" rIns="0" bIns="0" rtlCol="0">
            <a:noAutofit/>
          </a:bodyPr>
          <a:lstStyle/>
          <a:p>
            <a:pPr>
              <a:lnSpc>
                <a:spcPts val="1440"/>
              </a:lnSpc>
            </a:pPr>
            <a:r>
              <a:rPr lang="en-US" sz="1100" b="1" dirty="0"/>
              <a:t>Custom Colors = Additional Colors + Functional Colors</a:t>
            </a:r>
          </a:p>
        </p:txBody>
      </p:sp>
      <p:grpSp>
        <p:nvGrpSpPr>
          <p:cNvPr id="57" name="Siemens Petrol"/>
          <p:cNvGrpSpPr/>
          <p:nvPr/>
        </p:nvGrpSpPr>
        <p:grpSpPr>
          <a:xfrm>
            <a:off x="531164" y="4398201"/>
            <a:ext cx="548586" cy="1793999"/>
            <a:chOff x="4239164" y="1189509"/>
            <a:chExt cx="548586" cy="1793999"/>
          </a:xfrm>
        </p:grpSpPr>
        <p:sp>
          <p:nvSpPr>
            <p:cNvPr id="58" name="Ellipse 30"/>
            <p:cNvSpPr/>
            <p:nvPr/>
          </p:nvSpPr>
          <p:spPr>
            <a:xfrm>
              <a:off x="4239164" y="1189509"/>
              <a:ext cx="540000" cy="540000"/>
            </a:xfrm>
            <a:prstGeom prst="rect">
              <a:avLst/>
            </a:prstGeom>
            <a:solidFill>
              <a:srgbClr val="009999"/>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0</a:t>
              </a:r>
              <a:br>
                <a:rPr lang="en-US" sz="1000" dirty="0">
                  <a:solidFill>
                    <a:schemeClr val="bg1"/>
                  </a:solidFill>
                </a:rPr>
              </a:br>
              <a:r>
                <a:rPr lang="en-US" sz="1000" dirty="0">
                  <a:solidFill>
                    <a:schemeClr val="bg1"/>
                  </a:solidFill>
                </a:rPr>
                <a:t>153</a:t>
              </a:r>
              <a:br>
                <a:rPr lang="en-US" sz="1000" dirty="0">
                  <a:solidFill>
                    <a:schemeClr val="bg1"/>
                  </a:solidFill>
                </a:rPr>
              </a:br>
              <a:r>
                <a:rPr lang="en-US" sz="1000" dirty="0">
                  <a:solidFill>
                    <a:schemeClr val="bg1"/>
                  </a:solidFill>
                </a:rPr>
                <a:t>153</a:t>
              </a:r>
            </a:p>
          </p:txBody>
        </p:sp>
        <p:sp>
          <p:nvSpPr>
            <p:cNvPr id="59" name="Ellipse 31"/>
            <p:cNvSpPr/>
            <p:nvPr/>
          </p:nvSpPr>
          <p:spPr>
            <a:xfrm>
              <a:off x="4247750" y="1817760"/>
              <a:ext cx="540000" cy="540000"/>
            </a:xfrm>
            <a:prstGeom prst="rect">
              <a:avLst/>
            </a:prstGeom>
            <a:solidFill>
              <a:srgbClr val="87D2D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135</a:t>
              </a:r>
            </a:p>
            <a:p>
              <a:pPr algn="ctr">
                <a:lnSpc>
                  <a:spcPts val="1200"/>
                </a:lnSpc>
              </a:pPr>
              <a:r>
                <a:rPr lang="en-US" sz="1000" dirty="0">
                  <a:solidFill>
                    <a:schemeClr val="bg1"/>
                  </a:solidFill>
                </a:rPr>
                <a:t>210</a:t>
              </a:r>
            </a:p>
            <a:p>
              <a:pPr algn="ctr">
                <a:lnSpc>
                  <a:spcPts val="1200"/>
                </a:lnSpc>
              </a:pPr>
              <a:r>
                <a:rPr lang="en-US" sz="1000" dirty="0">
                  <a:solidFill>
                    <a:schemeClr val="bg1"/>
                  </a:solidFill>
                </a:rPr>
                <a:t>210</a:t>
              </a:r>
            </a:p>
          </p:txBody>
        </p:sp>
        <p:sp>
          <p:nvSpPr>
            <p:cNvPr id="60" name="Ellipse 32"/>
            <p:cNvSpPr/>
            <p:nvPr/>
          </p:nvSpPr>
          <p:spPr>
            <a:xfrm>
              <a:off x="4241699" y="2443508"/>
              <a:ext cx="540000" cy="540000"/>
            </a:xfrm>
            <a:prstGeom prst="rect">
              <a:avLst/>
            </a:prstGeom>
            <a:solidFill>
              <a:srgbClr val="C8E6E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200</a:t>
              </a:r>
            </a:p>
            <a:p>
              <a:pPr algn="ctr">
                <a:lnSpc>
                  <a:spcPts val="1200"/>
                </a:lnSpc>
              </a:pPr>
              <a:r>
                <a:rPr lang="en-US" sz="1000" dirty="0">
                  <a:solidFill>
                    <a:schemeClr val="tx1"/>
                  </a:solidFill>
                </a:rPr>
                <a:t>230</a:t>
              </a:r>
            </a:p>
            <a:p>
              <a:pPr algn="ctr">
                <a:lnSpc>
                  <a:spcPts val="1200"/>
                </a:lnSpc>
              </a:pPr>
              <a:r>
                <a:rPr lang="en-US" sz="1000" dirty="0">
                  <a:solidFill>
                    <a:schemeClr val="tx1"/>
                  </a:solidFill>
                </a:rPr>
                <a:t>230</a:t>
              </a:r>
            </a:p>
          </p:txBody>
        </p:sp>
      </p:grpSp>
      <p:grpSp>
        <p:nvGrpSpPr>
          <p:cNvPr id="114" name="Healthy Orange"/>
          <p:cNvGrpSpPr/>
          <p:nvPr/>
        </p:nvGrpSpPr>
        <p:grpSpPr>
          <a:xfrm>
            <a:off x="1160406" y="4398201"/>
            <a:ext cx="548586" cy="1793999"/>
            <a:chOff x="4239164" y="1189509"/>
            <a:chExt cx="548586" cy="1793999"/>
          </a:xfrm>
        </p:grpSpPr>
        <p:sp>
          <p:nvSpPr>
            <p:cNvPr id="115" name="Ellipse 30"/>
            <p:cNvSpPr/>
            <p:nvPr/>
          </p:nvSpPr>
          <p:spPr>
            <a:xfrm>
              <a:off x="4239164" y="1189509"/>
              <a:ext cx="540000" cy="540000"/>
            </a:xfrm>
            <a:prstGeom prst="rect">
              <a:avLst/>
            </a:prstGeom>
            <a:solidFill>
              <a:srgbClr val="EC660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236</a:t>
              </a:r>
            </a:p>
            <a:p>
              <a:pPr algn="ctr">
                <a:lnSpc>
                  <a:spcPts val="1200"/>
                </a:lnSpc>
              </a:pPr>
              <a:r>
                <a:rPr lang="en-US" sz="1000" dirty="0">
                  <a:solidFill>
                    <a:schemeClr val="bg1"/>
                  </a:solidFill>
                </a:rPr>
                <a:t>102</a:t>
              </a:r>
            </a:p>
            <a:p>
              <a:pPr algn="ctr">
                <a:lnSpc>
                  <a:spcPts val="1200"/>
                </a:lnSpc>
              </a:pPr>
              <a:r>
                <a:rPr lang="en-US" sz="1000" dirty="0">
                  <a:solidFill>
                    <a:schemeClr val="bg1"/>
                  </a:solidFill>
                </a:rPr>
                <a:t>2</a:t>
              </a:r>
            </a:p>
          </p:txBody>
        </p:sp>
        <p:sp>
          <p:nvSpPr>
            <p:cNvPr id="116" name="Ellipse 31"/>
            <p:cNvSpPr/>
            <p:nvPr/>
          </p:nvSpPr>
          <p:spPr>
            <a:xfrm>
              <a:off x="4247750" y="1817760"/>
              <a:ext cx="540000" cy="540000"/>
            </a:xfrm>
            <a:prstGeom prst="rect">
              <a:avLst/>
            </a:prstGeom>
            <a:solidFill>
              <a:srgbClr val="F9B59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249</a:t>
              </a:r>
            </a:p>
            <a:p>
              <a:pPr algn="ctr">
                <a:lnSpc>
                  <a:spcPts val="1200"/>
                </a:lnSpc>
              </a:pPr>
              <a:r>
                <a:rPr lang="en-US" sz="1000" dirty="0">
                  <a:solidFill>
                    <a:schemeClr val="bg1"/>
                  </a:solidFill>
                </a:rPr>
                <a:t>181</a:t>
              </a:r>
            </a:p>
            <a:p>
              <a:pPr algn="ctr">
                <a:lnSpc>
                  <a:spcPts val="1200"/>
                </a:lnSpc>
              </a:pPr>
              <a:r>
                <a:rPr lang="en-US" sz="1000" dirty="0">
                  <a:solidFill>
                    <a:schemeClr val="bg1"/>
                  </a:solidFill>
                </a:rPr>
                <a:t>145</a:t>
              </a:r>
            </a:p>
          </p:txBody>
        </p:sp>
        <p:sp>
          <p:nvSpPr>
            <p:cNvPr id="117" name="Ellipse 32"/>
            <p:cNvSpPr/>
            <p:nvPr/>
          </p:nvSpPr>
          <p:spPr>
            <a:xfrm>
              <a:off x="4241699" y="2443508"/>
              <a:ext cx="540000" cy="540000"/>
            </a:xfrm>
            <a:prstGeom prst="rect">
              <a:avLst/>
            </a:prstGeom>
            <a:solidFill>
              <a:srgbClr val="FDDDCB"/>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253</a:t>
              </a:r>
            </a:p>
            <a:p>
              <a:pPr algn="ctr">
                <a:lnSpc>
                  <a:spcPts val="1200"/>
                </a:lnSpc>
              </a:pPr>
              <a:r>
                <a:rPr lang="en-US" sz="1000" dirty="0">
                  <a:solidFill>
                    <a:schemeClr val="tx1"/>
                  </a:solidFill>
                </a:rPr>
                <a:t>221</a:t>
              </a:r>
            </a:p>
            <a:p>
              <a:pPr algn="ctr">
                <a:lnSpc>
                  <a:spcPts val="1200"/>
                </a:lnSpc>
              </a:pPr>
              <a:r>
                <a:rPr lang="en-US" sz="1000" dirty="0">
                  <a:solidFill>
                    <a:schemeClr val="tx1"/>
                  </a:solidFill>
                </a:rPr>
                <a:t>203</a:t>
              </a:r>
            </a:p>
          </p:txBody>
        </p:sp>
      </p:grpSp>
      <p:grpSp>
        <p:nvGrpSpPr>
          <p:cNvPr id="118" name="Blushing Berry"/>
          <p:cNvGrpSpPr/>
          <p:nvPr/>
        </p:nvGrpSpPr>
        <p:grpSpPr>
          <a:xfrm>
            <a:off x="1789648" y="4398201"/>
            <a:ext cx="548586" cy="1793999"/>
            <a:chOff x="4239164" y="1189509"/>
            <a:chExt cx="548586" cy="1793999"/>
          </a:xfrm>
        </p:grpSpPr>
        <p:sp>
          <p:nvSpPr>
            <p:cNvPr id="119" name="Ellipse 30"/>
            <p:cNvSpPr/>
            <p:nvPr/>
          </p:nvSpPr>
          <p:spPr>
            <a:xfrm>
              <a:off x="4239164" y="1189509"/>
              <a:ext cx="540000" cy="540000"/>
            </a:xfrm>
            <a:prstGeom prst="rect">
              <a:avLst/>
            </a:prstGeom>
            <a:solidFill>
              <a:srgbClr val="7A162D"/>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122</a:t>
              </a:r>
            </a:p>
            <a:p>
              <a:pPr algn="ctr">
                <a:lnSpc>
                  <a:spcPts val="1200"/>
                </a:lnSpc>
              </a:pPr>
              <a:r>
                <a:rPr lang="en-US" sz="1000" dirty="0">
                  <a:solidFill>
                    <a:schemeClr val="bg1"/>
                  </a:solidFill>
                </a:rPr>
                <a:t>22</a:t>
              </a:r>
            </a:p>
            <a:p>
              <a:pPr algn="ctr">
                <a:lnSpc>
                  <a:spcPts val="1200"/>
                </a:lnSpc>
              </a:pPr>
              <a:r>
                <a:rPr lang="en-US" sz="1000" dirty="0">
                  <a:solidFill>
                    <a:schemeClr val="bg1"/>
                  </a:solidFill>
                </a:rPr>
                <a:t>45</a:t>
              </a:r>
            </a:p>
          </p:txBody>
        </p:sp>
        <p:sp>
          <p:nvSpPr>
            <p:cNvPr id="120" name="Ellipse 31"/>
            <p:cNvSpPr/>
            <p:nvPr/>
          </p:nvSpPr>
          <p:spPr>
            <a:xfrm>
              <a:off x="4247750" y="1817760"/>
              <a:ext cx="540000" cy="540000"/>
            </a:xfrm>
            <a:prstGeom prst="rect">
              <a:avLst/>
            </a:prstGeom>
            <a:solidFill>
              <a:srgbClr val="C69B9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198</a:t>
              </a:r>
            </a:p>
            <a:p>
              <a:pPr algn="ctr">
                <a:lnSpc>
                  <a:spcPts val="1200"/>
                </a:lnSpc>
              </a:pPr>
              <a:r>
                <a:rPr lang="en-US" sz="1000" dirty="0">
                  <a:solidFill>
                    <a:schemeClr val="bg1"/>
                  </a:solidFill>
                </a:rPr>
                <a:t>155</a:t>
              </a:r>
            </a:p>
            <a:p>
              <a:pPr algn="ctr">
                <a:lnSpc>
                  <a:spcPts val="1200"/>
                </a:lnSpc>
              </a:pPr>
              <a:r>
                <a:rPr lang="en-US" sz="1000" dirty="0">
                  <a:solidFill>
                    <a:schemeClr val="bg1"/>
                  </a:solidFill>
                </a:rPr>
                <a:t>158</a:t>
              </a:r>
            </a:p>
          </p:txBody>
        </p:sp>
        <p:sp>
          <p:nvSpPr>
            <p:cNvPr id="121" name="Ellipse 32"/>
            <p:cNvSpPr/>
            <p:nvPr/>
          </p:nvSpPr>
          <p:spPr>
            <a:xfrm>
              <a:off x="4241699" y="2443508"/>
              <a:ext cx="540000" cy="540000"/>
            </a:xfrm>
            <a:prstGeom prst="rect">
              <a:avLst/>
            </a:prstGeom>
            <a:solidFill>
              <a:srgbClr val="E9D1D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233</a:t>
              </a:r>
            </a:p>
            <a:p>
              <a:pPr algn="ctr">
                <a:lnSpc>
                  <a:spcPts val="1200"/>
                </a:lnSpc>
              </a:pPr>
              <a:r>
                <a:rPr lang="en-US" sz="1000" dirty="0">
                  <a:solidFill>
                    <a:schemeClr val="tx1"/>
                  </a:solidFill>
                </a:rPr>
                <a:t>209</a:t>
              </a:r>
            </a:p>
            <a:p>
              <a:pPr algn="ctr">
                <a:lnSpc>
                  <a:spcPts val="1200"/>
                </a:lnSpc>
              </a:pPr>
              <a:r>
                <a:rPr lang="en-US" sz="1000" dirty="0">
                  <a:solidFill>
                    <a:schemeClr val="tx1"/>
                  </a:solidFill>
                </a:rPr>
                <a:t>212</a:t>
              </a:r>
            </a:p>
          </p:txBody>
        </p:sp>
      </p:grpSp>
      <p:grpSp>
        <p:nvGrpSpPr>
          <p:cNvPr id="122" name="Siemens Healthineers Red"/>
          <p:cNvGrpSpPr/>
          <p:nvPr/>
        </p:nvGrpSpPr>
        <p:grpSpPr>
          <a:xfrm>
            <a:off x="2418890" y="4398201"/>
            <a:ext cx="548586" cy="1793999"/>
            <a:chOff x="4239164" y="1189509"/>
            <a:chExt cx="548586" cy="1793999"/>
          </a:xfrm>
        </p:grpSpPr>
        <p:sp>
          <p:nvSpPr>
            <p:cNvPr id="123" name="Ellipse 30"/>
            <p:cNvSpPr/>
            <p:nvPr/>
          </p:nvSpPr>
          <p:spPr>
            <a:xfrm>
              <a:off x="4239164" y="1189509"/>
              <a:ext cx="540000" cy="540000"/>
            </a:xfrm>
            <a:prstGeom prst="rect">
              <a:avLst/>
            </a:prstGeom>
            <a:solidFill>
              <a:srgbClr val="E7001D"/>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231</a:t>
              </a:r>
            </a:p>
            <a:p>
              <a:pPr algn="ctr">
                <a:lnSpc>
                  <a:spcPts val="1200"/>
                </a:lnSpc>
              </a:pPr>
              <a:r>
                <a:rPr lang="en-US" sz="1000" dirty="0">
                  <a:solidFill>
                    <a:schemeClr val="bg1"/>
                  </a:solidFill>
                </a:rPr>
                <a:t>0</a:t>
              </a:r>
            </a:p>
            <a:p>
              <a:pPr algn="ctr">
                <a:lnSpc>
                  <a:spcPts val="1200"/>
                </a:lnSpc>
              </a:pPr>
              <a:r>
                <a:rPr lang="en-US" sz="1000" dirty="0">
                  <a:solidFill>
                    <a:schemeClr val="bg1"/>
                  </a:solidFill>
                </a:rPr>
                <a:t>29</a:t>
              </a:r>
            </a:p>
          </p:txBody>
        </p:sp>
        <p:sp>
          <p:nvSpPr>
            <p:cNvPr id="124" name="Ellipse 31"/>
            <p:cNvSpPr/>
            <p:nvPr/>
          </p:nvSpPr>
          <p:spPr>
            <a:xfrm>
              <a:off x="4247750" y="1817760"/>
              <a:ext cx="540000" cy="540000"/>
            </a:xfrm>
            <a:prstGeom prst="rect">
              <a:avLst/>
            </a:prstGeom>
            <a:solidFill>
              <a:srgbClr val="F3808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243</a:t>
              </a:r>
            </a:p>
            <a:p>
              <a:pPr algn="ctr">
                <a:lnSpc>
                  <a:spcPts val="1200"/>
                </a:lnSpc>
              </a:pPr>
              <a:r>
                <a:rPr lang="en-US" sz="1000" dirty="0">
                  <a:solidFill>
                    <a:schemeClr val="bg1"/>
                  </a:solidFill>
                </a:rPr>
                <a:t>128</a:t>
              </a:r>
            </a:p>
            <a:p>
              <a:pPr algn="ctr">
                <a:lnSpc>
                  <a:spcPts val="1200"/>
                </a:lnSpc>
              </a:pPr>
              <a:r>
                <a:rPr lang="en-US" sz="1000" dirty="0">
                  <a:solidFill>
                    <a:schemeClr val="bg1"/>
                  </a:solidFill>
                </a:rPr>
                <a:t>142</a:t>
              </a:r>
            </a:p>
          </p:txBody>
        </p:sp>
        <p:sp>
          <p:nvSpPr>
            <p:cNvPr id="125" name="Ellipse 32"/>
            <p:cNvSpPr/>
            <p:nvPr/>
          </p:nvSpPr>
          <p:spPr>
            <a:xfrm>
              <a:off x="4241699" y="2443508"/>
              <a:ext cx="540000" cy="540000"/>
            </a:xfrm>
            <a:prstGeom prst="rect">
              <a:avLst/>
            </a:prstGeom>
            <a:solidFill>
              <a:srgbClr val="F9BFC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249</a:t>
              </a:r>
            </a:p>
            <a:p>
              <a:pPr algn="ctr">
                <a:lnSpc>
                  <a:spcPts val="1200"/>
                </a:lnSpc>
              </a:pPr>
              <a:r>
                <a:rPr lang="en-US" sz="1000" dirty="0">
                  <a:solidFill>
                    <a:schemeClr val="tx1"/>
                  </a:solidFill>
                </a:rPr>
                <a:t>191</a:t>
              </a:r>
            </a:p>
            <a:p>
              <a:pPr algn="ctr">
                <a:lnSpc>
                  <a:spcPts val="1200"/>
                </a:lnSpc>
              </a:pPr>
              <a:r>
                <a:rPr lang="en-US" sz="1000" dirty="0">
                  <a:solidFill>
                    <a:schemeClr val="tx1"/>
                  </a:solidFill>
                </a:rPr>
                <a:t>199</a:t>
              </a:r>
            </a:p>
          </p:txBody>
        </p:sp>
      </p:grpSp>
      <p:grpSp>
        <p:nvGrpSpPr>
          <p:cNvPr id="126" name="Siemens Healthineers Yellow"/>
          <p:cNvGrpSpPr/>
          <p:nvPr/>
        </p:nvGrpSpPr>
        <p:grpSpPr>
          <a:xfrm>
            <a:off x="3048132" y="4398201"/>
            <a:ext cx="548586" cy="1793999"/>
            <a:chOff x="4239164" y="1189509"/>
            <a:chExt cx="548586" cy="1793999"/>
          </a:xfrm>
        </p:grpSpPr>
        <p:sp>
          <p:nvSpPr>
            <p:cNvPr id="127" name="Ellipse 30"/>
            <p:cNvSpPr/>
            <p:nvPr/>
          </p:nvSpPr>
          <p:spPr>
            <a:xfrm>
              <a:off x="4239164" y="1189509"/>
              <a:ext cx="540000" cy="540000"/>
            </a:xfrm>
            <a:prstGeom prst="rect">
              <a:avLst/>
            </a:prstGeom>
            <a:solidFill>
              <a:srgbClr val="FFD20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255</a:t>
              </a:r>
            </a:p>
            <a:p>
              <a:pPr algn="ctr">
                <a:lnSpc>
                  <a:spcPts val="1200"/>
                </a:lnSpc>
              </a:pPr>
              <a:r>
                <a:rPr lang="en-US" sz="1000" dirty="0">
                  <a:solidFill>
                    <a:schemeClr val="tx1"/>
                  </a:solidFill>
                </a:rPr>
                <a:t>210</a:t>
              </a:r>
            </a:p>
            <a:p>
              <a:pPr algn="ctr">
                <a:lnSpc>
                  <a:spcPts val="1200"/>
                </a:lnSpc>
              </a:pPr>
              <a:r>
                <a:rPr lang="en-US" sz="1000" dirty="0">
                  <a:solidFill>
                    <a:schemeClr val="tx1"/>
                  </a:solidFill>
                </a:rPr>
                <a:t>0</a:t>
              </a:r>
            </a:p>
          </p:txBody>
        </p:sp>
        <p:sp>
          <p:nvSpPr>
            <p:cNvPr id="128" name="Ellipse 31"/>
            <p:cNvSpPr/>
            <p:nvPr/>
          </p:nvSpPr>
          <p:spPr>
            <a:xfrm>
              <a:off x="4247750" y="1817760"/>
              <a:ext cx="540000" cy="540000"/>
            </a:xfrm>
            <a:prstGeom prst="rect">
              <a:avLst/>
            </a:prstGeom>
            <a:solidFill>
              <a:srgbClr val="FFE98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255</a:t>
              </a:r>
            </a:p>
            <a:p>
              <a:pPr algn="ctr">
                <a:lnSpc>
                  <a:spcPts val="1200"/>
                </a:lnSpc>
              </a:pPr>
              <a:r>
                <a:rPr lang="en-US" sz="1000" dirty="0">
                  <a:solidFill>
                    <a:schemeClr val="tx1"/>
                  </a:solidFill>
                </a:rPr>
                <a:t>233</a:t>
              </a:r>
            </a:p>
            <a:p>
              <a:pPr algn="ctr">
                <a:lnSpc>
                  <a:spcPts val="1200"/>
                </a:lnSpc>
              </a:pPr>
              <a:r>
                <a:rPr lang="en-US" sz="1000" dirty="0">
                  <a:solidFill>
                    <a:schemeClr val="tx1"/>
                  </a:solidFill>
                </a:rPr>
                <a:t>128</a:t>
              </a:r>
            </a:p>
          </p:txBody>
        </p:sp>
        <p:sp>
          <p:nvSpPr>
            <p:cNvPr id="129" name="Ellipse 32"/>
            <p:cNvSpPr/>
            <p:nvPr/>
          </p:nvSpPr>
          <p:spPr>
            <a:xfrm>
              <a:off x="4241699" y="2443508"/>
              <a:ext cx="540000" cy="540000"/>
            </a:xfrm>
            <a:prstGeom prst="rect">
              <a:avLst/>
            </a:prstGeom>
            <a:solidFill>
              <a:srgbClr val="FFF3B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255</a:t>
              </a:r>
            </a:p>
            <a:p>
              <a:pPr algn="ctr">
                <a:lnSpc>
                  <a:spcPts val="1200"/>
                </a:lnSpc>
              </a:pPr>
              <a:r>
                <a:rPr lang="en-US" sz="1000" dirty="0">
                  <a:solidFill>
                    <a:schemeClr val="tx1"/>
                  </a:solidFill>
                </a:rPr>
                <a:t>243</a:t>
              </a:r>
            </a:p>
            <a:p>
              <a:pPr algn="ctr">
                <a:lnSpc>
                  <a:spcPts val="1200"/>
                </a:lnSpc>
              </a:pPr>
              <a:r>
                <a:rPr lang="en-US" sz="1000" dirty="0">
                  <a:solidFill>
                    <a:schemeClr val="tx1"/>
                  </a:solidFill>
                </a:rPr>
                <a:t>191</a:t>
              </a:r>
            </a:p>
          </p:txBody>
        </p:sp>
      </p:grpSp>
      <p:grpSp>
        <p:nvGrpSpPr>
          <p:cNvPr id="130" name="Siemens Healthineers Cyan"/>
          <p:cNvGrpSpPr/>
          <p:nvPr/>
        </p:nvGrpSpPr>
        <p:grpSpPr>
          <a:xfrm>
            <a:off x="3677374" y="4398201"/>
            <a:ext cx="548586" cy="1793999"/>
            <a:chOff x="4239164" y="1189509"/>
            <a:chExt cx="548586" cy="1793999"/>
          </a:xfrm>
        </p:grpSpPr>
        <p:sp>
          <p:nvSpPr>
            <p:cNvPr id="131" name="Ellipse 30"/>
            <p:cNvSpPr/>
            <p:nvPr/>
          </p:nvSpPr>
          <p:spPr>
            <a:xfrm>
              <a:off x="4239164" y="1189509"/>
              <a:ext cx="540000" cy="540000"/>
            </a:xfrm>
            <a:prstGeom prst="rect">
              <a:avLst/>
            </a:prstGeom>
            <a:solidFill>
              <a:srgbClr val="3ABFED"/>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58</a:t>
              </a:r>
            </a:p>
            <a:p>
              <a:pPr algn="ctr">
                <a:lnSpc>
                  <a:spcPts val="1200"/>
                </a:lnSpc>
              </a:pPr>
              <a:r>
                <a:rPr lang="en-US" sz="1000" dirty="0">
                  <a:solidFill>
                    <a:schemeClr val="bg1"/>
                  </a:solidFill>
                </a:rPr>
                <a:t>191</a:t>
              </a:r>
            </a:p>
            <a:p>
              <a:pPr algn="ctr">
                <a:lnSpc>
                  <a:spcPts val="1200"/>
                </a:lnSpc>
              </a:pPr>
              <a:r>
                <a:rPr lang="en-US" sz="1000" dirty="0">
                  <a:solidFill>
                    <a:schemeClr val="bg1"/>
                  </a:solidFill>
                </a:rPr>
                <a:t>237</a:t>
              </a:r>
            </a:p>
          </p:txBody>
        </p:sp>
        <p:sp>
          <p:nvSpPr>
            <p:cNvPr id="132" name="Ellipse 31"/>
            <p:cNvSpPr/>
            <p:nvPr/>
          </p:nvSpPr>
          <p:spPr>
            <a:xfrm>
              <a:off x="4247750" y="1817760"/>
              <a:ext cx="540000" cy="540000"/>
            </a:xfrm>
            <a:prstGeom prst="rect">
              <a:avLst/>
            </a:prstGeom>
            <a:solidFill>
              <a:srgbClr val="9DDFF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157</a:t>
              </a:r>
            </a:p>
            <a:p>
              <a:pPr algn="ctr">
                <a:lnSpc>
                  <a:spcPts val="1200"/>
                </a:lnSpc>
              </a:pPr>
              <a:r>
                <a:rPr lang="en-US" sz="1000" dirty="0">
                  <a:solidFill>
                    <a:schemeClr val="bg1"/>
                  </a:solidFill>
                </a:rPr>
                <a:t>223</a:t>
              </a:r>
            </a:p>
            <a:p>
              <a:pPr algn="ctr">
                <a:lnSpc>
                  <a:spcPts val="1200"/>
                </a:lnSpc>
              </a:pPr>
              <a:r>
                <a:rPr lang="en-US" sz="1000" dirty="0">
                  <a:solidFill>
                    <a:schemeClr val="bg1"/>
                  </a:solidFill>
                </a:rPr>
                <a:t>246</a:t>
              </a:r>
            </a:p>
          </p:txBody>
        </p:sp>
        <p:sp>
          <p:nvSpPr>
            <p:cNvPr id="133" name="Ellipse 32"/>
            <p:cNvSpPr/>
            <p:nvPr/>
          </p:nvSpPr>
          <p:spPr>
            <a:xfrm>
              <a:off x="4241699" y="2443508"/>
              <a:ext cx="540000" cy="540000"/>
            </a:xfrm>
            <a:prstGeom prst="rect">
              <a:avLst/>
            </a:prstGeom>
            <a:solidFill>
              <a:srgbClr val="CEEFFB"/>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206</a:t>
              </a:r>
            </a:p>
            <a:p>
              <a:pPr algn="ctr">
                <a:lnSpc>
                  <a:spcPts val="1200"/>
                </a:lnSpc>
              </a:pPr>
              <a:r>
                <a:rPr lang="en-US" sz="1000" dirty="0">
                  <a:solidFill>
                    <a:schemeClr val="tx1"/>
                  </a:solidFill>
                </a:rPr>
                <a:t>239</a:t>
              </a:r>
            </a:p>
            <a:p>
              <a:pPr algn="ctr">
                <a:lnSpc>
                  <a:spcPts val="1200"/>
                </a:lnSpc>
              </a:pPr>
              <a:r>
                <a:rPr lang="en-US" sz="1000" dirty="0">
                  <a:solidFill>
                    <a:schemeClr val="tx1"/>
                  </a:solidFill>
                </a:rPr>
                <a:t>251</a:t>
              </a:r>
            </a:p>
          </p:txBody>
        </p:sp>
      </p:grpSp>
      <p:grpSp>
        <p:nvGrpSpPr>
          <p:cNvPr id="134" name="Siemens Healthineers Blue"/>
          <p:cNvGrpSpPr/>
          <p:nvPr/>
        </p:nvGrpSpPr>
        <p:grpSpPr>
          <a:xfrm>
            <a:off x="4306616" y="4398201"/>
            <a:ext cx="548586" cy="1793999"/>
            <a:chOff x="4239164" y="1189509"/>
            <a:chExt cx="548586" cy="1793999"/>
          </a:xfrm>
        </p:grpSpPr>
        <p:sp>
          <p:nvSpPr>
            <p:cNvPr id="135" name="Ellipse 30"/>
            <p:cNvSpPr/>
            <p:nvPr/>
          </p:nvSpPr>
          <p:spPr>
            <a:xfrm>
              <a:off x="4239164" y="1189509"/>
              <a:ext cx="540000" cy="540000"/>
            </a:xfrm>
            <a:prstGeom prst="rect">
              <a:avLst/>
            </a:prstGeom>
            <a:solidFill>
              <a:srgbClr val="2B248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43</a:t>
              </a:r>
            </a:p>
            <a:p>
              <a:pPr algn="ctr">
                <a:lnSpc>
                  <a:spcPts val="1200"/>
                </a:lnSpc>
              </a:pPr>
              <a:r>
                <a:rPr lang="en-US" sz="1000" dirty="0">
                  <a:solidFill>
                    <a:schemeClr val="bg1"/>
                  </a:solidFill>
                </a:rPr>
                <a:t>36</a:t>
              </a:r>
            </a:p>
            <a:p>
              <a:pPr algn="ctr">
                <a:lnSpc>
                  <a:spcPts val="1200"/>
                </a:lnSpc>
              </a:pPr>
              <a:r>
                <a:rPr lang="en-US" sz="1000" dirty="0">
                  <a:solidFill>
                    <a:schemeClr val="bg1"/>
                  </a:solidFill>
                </a:rPr>
                <a:t>131</a:t>
              </a:r>
            </a:p>
          </p:txBody>
        </p:sp>
        <p:sp>
          <p:nvSpPr>
            <p:cNvPr id="136" name="Ellipse 31"/>
            <p:cNvSpPr/>
            <p:nvPr/>
          </p:nvSpPr>
          <p:spPr>
            <a:xfrm>
              <a:off x="4247750" y="1817760"/>
              <a:ext cx="540000" cy="540000"/>
            </a:xfrm>
            <a:prstGeom prst="rect">
              <a:avLst/>
            </a:prstGeom>
            <a:solidFill>
              <a:srgbClr val="9592C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149</a:t>
              </a:r>
            </a:p>
            <a:p>
              <a:pPr algn="ctr">
                <a:lnSpc>
                  <a:spcPts val="1200"/>
                </a:lnSpc>
              </a:pPr>
              <a:r>
                <a:rPr lang="en-US" sz="1000" dirty="0">
                  <a:solidFill>
                    <a:schemeClr val="bg1"/>
                  </a:solidFill>
                </a:rPr>
                <a:t>146</a:t>
              </a:r>
            </a:p>
            <a:p>
              <a:pPr algn="ctr">
                <a:lnSpc>
                  <a:spcPts val="1200"/>
                </a:lnSpc>
              </a:pPr>
              <a:r>
                <a:rPr lang="en-US" sz="1000" dirty="0">
                  <a:solidFill>
                    <a:schemeClr val="bg1"/>
                  </a:solidFill>
                </a:rPr>
                <a:t>193</a:t>
              </a:r>
            </a:p>
          </p:txBody>
        </p:sp>
        <p:sp>
          <p:nvSpPr>
            <p:cNvPr id="137" name="Ellipse 32"/>
            <p:cNvSpPr/>
            <p:nvPr/>
          </p:nvSpPr>
          <p:spPr>
            <a:xfrm>
              <a:off x="4241699" y="2443508"/>
              <a:ext cx="540000" cy="540000"/>
            </a:xfrm>
            <a:prstGeom prst="rect">
              <a:avLst/>
            </a:prstGeom>
            <a:solidFill>
              <a:srgbClr val="CAC8E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202</a:t>
              </a:r>
            </a:p>
            <a:p>
              <a:pPr algn="ctr">
                <a:lnSpc>
                  <a:spcPts val="1200"/>
                </a:lnSpc>
              </a:pPr>
              <a:r>
                <a:rPr lang="en-US" sz="1000" dirty="0">
                  <a:solidFill>
                    <a:schemeClr val="tx1"/>
                  </a:solidFill>
                </a:rPr>
                <a:t>200</a:t>
              </a:r>
            </a:p>
            <a:p>
              <a:pPr algn="ctr">
                <a:lnSpc>
                  <a:spcPts val="1200"/>
                </a:lnSpc>
              </a:pPr>
              <a:r>
                <a:rPr lang="en-US" sz="1000" dirty="0">
                  <a:solidFill>
                    <a:schemeClr val="tx1"/>
                  </a:solidFill>
                </a:rPr>
                <a:t>224</a:t>
              </a:r>
            </a:p>
          </p:txBody>
        </p:sp>
      </p:grpSp>
      <p:grpSp>
        <p:nvGrpSpPr>
          <p:cNvPr id="91" name="Siemens Healthineers Green"/>
          <p:cNvGrpSpPr/>
          <p:nvPr/>
        </p:nvGrpSpPr>
        <p:grpSpPr>
          <a:xfrm>
            <a:off x="4935858" y="4398201"/>
            <a:ext cx="548586" cy="1793999"/>
            <a:chOff x="4239164" y="1189509"/>
            <a:chExt cx="548586" cy="1793999"/>
          </a:xfrm>
        </p:grpSpPr>
        <p:sp>
          <p:nvSpPr>
            <p:cNvPr id="92" name="Ellipse 30"/>
            <p:cNvSpPr/>
            <p:nvPr/>
          </p:nvSpPr>
          <p:spPr>
            <a:xfrm>
              <a:off x="4239164" y="1189509"/>
              <a:ext cx="540000" cy="540000"/>
            </a:xfrm>
            <a:prstGeom prst="rect">
              <a:avLst/>
            </a:prstGeom>
            <a:solidFill>
              <a:srgbClr val="009A38"/>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0</a:t>
              </a:r>
            </a:p>
            <a:p>
              <a:pPr algn="ctr">
                <a:lnSpc>
                  <a:spcPts val="1200"/>
                </a:lnSpc>
              </a:pPr>
              <a:r>
                <a:rPr lang="en-US" sz="1000" dirty="0">
                  <a:solidFill>
                    <a:schemeClr val="bg1"/>
                  </a:solidFill>
                </a:rPr>
                <a:t>154</a:t>
              </a:r>
            </a:p>
            <a:p>
              <a:pPr algn="ctr">
                <a:lnSpc>
                  <a:spcPts val="1200"/>
                </a:lnSpc>
              </a:pPr>
              <a:r>
                <a:rPr lang="en-US" sz="1000" dirty="0">
                  <a:solidFill>
                    <a:schemeClr val="bg1"/>
                  </a:solidFill>
                </a:rPr>
                <a:t>56</a:t>
              </a:r>
            </a:p>
          </p:txBody>
        </p:sp>
        <p:sp>
          <p:nvSpPr>
            <p:cNvPr id="93" name="Ellipse 31"/>
            <p:cNvSpPr/>
            <p:nvPr/>
          </p:nvSpPr>
          <p:spPr>
            <a:xfrm>
              <a:off x="4247750" y="1817760"/>
              <a:ext cx="540000" cy="540000"/>
            </a:xfrm>
            <a:prstGeom prst="rect">
              <a:avLst/>
            </a:prstGeom>
            <a:solidFill>
              <a:srgbClr val="80CC9C"/>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128</a:t>
              </a:r>
            </a:p>
            <a:p>
              <a:pPr algn="ctr">
                <a:lnSpc>
                  <a:spcPts val="1200"/>
                </a:lnSpc>
              </a:pPr>
              <a:r>
                <a:rPr lang="en-US" sz="1000" dirty="0">
                  <a:solidFill>
                    <a:schemeClr val="bg1"/>
                  </a:solidFill>
                </a:rPr>
                <a:t>204</a:t>
              </a:r>
            </a:p>
            <a:p>
              <a:pPr algn="ctr">
                <a:lnSpc>
                  <a:spcPts val="1200"/>
                </a:lnSpc>
              </a:pPr>
              <a:r>
                <a:rPr lang="en-US" sz="1000" dirty="0">
                  <a:solidFill>
                    <a:schemeClr val="bg1"/>
                  </a:solidFill>
                </a:rPr>
                <a:t>156</a:t>
              </a:r>
            </a:p>
          </p:txBody>
        </p:sp>
        <p:sp>
          <p:nvSpPr>
            <p:cNvPr id="94" name="Ellipse 32"/>
            <p:cNvSpPr/>
            <p:nvPr/>
          </p:nvSpPr>
          <p:spPr>
            <a:xfrm>
              <a:off x="4241699" y="2443508"/>
              <a:ext cx="540000" cy="540000"/>
            </a:xfrm>
            <a:prstGeom prst="rect">
              <a:avLst/>
            </a:prstGeom>
            <a:solidFill>
              <a:srgbClr val="BFE6CD"/>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191</a:t>
              </a:r>
            </a:p>
            <a:p>
              <a:pPr algn="ctr">
                <a:lnSpc>
                  <a:spcPts val="1200"/>
                </a:lnSpc>
              </a:pPr>
              <a:r>
                <a:rPr lang="en-US" sz="1000" dirty="0">
                  <a:solidFill>
                    <a:schemeClr val="tx1"/>
                  </a:solidFill>
                </a:rPr>
                <a:t>230</a:t>
              </a:r>
            </a:p>
            <a:p>
              <a:pPr algn="ctr">
                <a:lnSpc>
                  <a:spcPts val="1200"/>
                </a:lnSpc>
              </a:pPr>
              <a:r>
                <a:rPr lang="en-US" sz="1000" dirty="0">
                  <a:solidFill>
                    <a:schemeClr val="tx1"/>
                  </a:solidFill>
                </a:rPr>
                <a:t>205</a:t>
              </a:r>
            </a:p>
          </p:txBody>
        </p:sp>
      </p:grpSp>
      <p:grpSp>
        <p:nvGrpSpPr>
          <p:cNvPr id="2" name="Siemens Healthineers Black">
            <a:extLst>
              <a:ext uri="{FF2B5EF4-FFF2-40B4-BE49-F238E27FC236}">
                <a16:creationId xmlns:a16="http://schemas.microsoft.com/office/drawing/2014/main" id="{CC524850-D43F-48FF-AD4C-EA897FC4D8B4}"/>
              </a:ext>
            </a:extLst>
          </p:cNvPr>
          <p:cNvGrpSpPr/>
          <p:nvPr/>
        </p:nvGrpSpPr>
        <p:grpSpPr>
          <a:xfrm>
            <a:off x="5565100" y="4398201"/>
            <a:ext cx="1177828" cy="1793999"/>
            <a:chOff x="5565100" y="4398201"/>
            <a:chExt cx="1177828" cy="1793999"/>
          </a:xfrm>
        </p:grpSpPr>
        <p:sp>
          <p:nvSpPr>
            <p:cNvPr id="82" name="Ellipse 30">
              <a:extLst>
                <a:ext uri="{FF2B5EF4-FFF2-40B4-BE49-F238E27FC236}">
                  <a16:creationId xmlns:a16="http://schemas.microsoft.com/office/drawing/2014/main" id="{C89A1459-9DD6-4007-A2D8-699CAE88429F}"/>
                </a:ext>
              </a:extLst>
            </p:cNvPr>
            <p:cNvSpPr/>
            <p:nvPr/>
          </p:nvSpPr>
          <p:spPr>
            <a:xfrm>
              <a:off x="5565100" y="4398201"/>
              <a:ext cx="540000" cy="540000"/>
            </a:xfrm>
            <a:prstGeom prst="rect">
              <a:avLst/>
            </a:prstGeom>
            <a:solidFill>
              <a:srgbClr val="1B1B1B"/>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27</a:t>
              </a:r>
            </a:p>
            <a:p>
              <a:pPr algn="ctr">
                <a:lnSpc>
                  <a:spcPts val="1200"/>
                </a:lnSpc>
              </a:pPr>
              <a:r>
                <a:rPr lang="en-US" sz="1000" dirty="0">
                  <a:solidFill>
                    <a:schemeClr val="bg1"/>
                  </a:solidFill>
                </a:rPr>
                <a:t>27</a:t>
              </a:r>
            </a:p>
            <a:p>
              <a:pPr algn="ctr">
                <a:lnSpc>
                  <a:spcPts val="1200"/>
                </a:lnSpc>
              </a:pPr>
              <a:r>
                <a:rPr lang="en-US" sz="1000" dirty="0">
                  <a:solidFill>
                    <a:schemeClr val="bg1"/>
                  </a:solidFill>
                </a:rPr>
                <a:t>27</a:t>
              </a:r>
            </a:p>
          </p:txBody>
        </p:sp>
        <p:sp>
          <p:nvSpPr>
            <p:cNvPr id="84" name="Ellipse 31">
              <a:extLst>
                <a:ext uri="{FF2B5EF4-FFF2-40B4-BE49-F238E27FC236}">
                  <a16:creationId xmlns:a16="http://schemas.microsoft.com/office/drawing/2014/main" id="{EE89AD64-ECB7-4AC1-B2BA-1898670B0346}"/>
                </a:ext>
              </a:extLst>
            </p:cNvPr>
            <p:cNvSpPr/>
            <p:nvPr/>
          </p:nvSpPr>
          <p:spPr>
            <a:xfrm>
              <a:off x="5573686" y="5026452"/>
              <a:ext cx="540000" cy="540000"/>
            </a:xfrm>
            <a:prstGeom prst="rect">
              <a:avLst/>
            </a:prstGeom>
            <a:solidFill>
              <a:srgbClr val="92929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bg1"/>
                  </a:solidFill>
                </a:rPr>
                <a:t>146</a:t>
              </a:r>
            </a:p>
            <a:p>
              <a:pPr algn="ctr">
                <a:lnSpc>
                  <a:spcPts val="1200"/>
                </a:lnSpc>
              </a:pPr>
              <a:r>
                <a:rPr lang="en-US" sz="1000" dirty="0">
                  <a:solidFill>
                    <a:schemeClr val="bg1"/>
                  </a:solidFill>
                </a:rPr>
                <a:t>146</a:t>
              </a:r>
            </a:p>
            <a:p>
              <a:pPr algn="ctr">
                <a:lnSpc>
                  <a:spcPts val="1200"/>
                </a:lnSpc>
              </a:pPr>
              <a:r>
                <a:rPr lang="en-US" sz="1000" dirty="0">
                  <a:solidFill>
                    <a:schemeClr val="bg1"/>
                  </a:solidFill>
                </a:rPr>
                <a:t>146</a:t>
              </a:r>
            </a:p>
          </p:txBody>
        </p:sp>
        <p:sp>
          <p:nvSpPr>
            <p:cNvPr id="87" name="Ellipse 32">
              <a:extLst>
                <a:ext uri="{FF2B5EF4-FFF2-40B4-BE49-F238E27FC236}">
                  <a16:creationId xmlns:a16="http://schemas.microsoft.com/office/drawing/2014/main" id="{2D38374E-4398-42A2-8684-C037B6FCA092}"/>
                </a:ext>
              </a:extLst>
            </p:cNvPr>
            <p:cNvSpPr/>
            <p:nvPr/>
          </p:nvSpPr>
          <p:spPr>
            <a:xfrm>
              <a:off x="5567635" y="5652200"/>
              <a:ext cx="540000" cy="540000"/>
            </a:xfrm>
            <a:prstGeom prst="rect">
              <a:avLst/>
            </a:prstGeom>
            <a:solidFill>
              <a:srgbClr val="B7B7B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183</a:t>
              </a:r>
            </a:p>
            <a:p>
              <a:pPr algn="ctr">
                <a:lnSpc>
                  <a:spcPts val="1200"/>
                </a:lnSpc>
              </a:pPr>
              <a:r>
                <a:rPr lang="en-US" sz="1000" dirty="0">
                  <a:solidFill>
                    <a:schemeClr val="tx1"/>
                  </a:solidFill>
                </a:rPr>
                <a:t>183</a:t>
              </a:r>
            </a:p>
            <a:p>
              <a:pPr algn="ctr">
                <a:lnSpc>
                  <a:spcPts val="1200"/>
                </a:lnSpc>
              </a:pPr>
              <a:r>
                <a:rPr lang="en-US" sz="1000" dirty="0">
                  <a:solidFill>
                    <a:schemeClr val="tx1"/>
                  </a:solidFill>
                </a:rPr>
                <a:t>183</a:t>
              </a:r>
            </a:p>
          </p:txBody>
        </p:sp>
        <p:sp>
          <p:nvSpPr>
            <p:cNvPr id="90" name="Ellipse 30">
              <a:extLst>
                <a:ext uri="{FF2B5EF4-FFF2-40B4-BE49-F238E27FC236}">
                  <a16:creationId xmlns:a16="http://schemas.microsoft.com/office/drawing/2014/main" id="{51EBE79E-4654-41FE-A2CF-C700810941A9}"/>
                </a:ext>
              </a:extLst>
            </p:cNvPr>
            <p:cNvSpPr/>
            <p:nvPr/>
          </p:nvSpPr>
          <p:spPr>
            <a:xfrm>
              <a:off x="6194342" y="4398201"/>
              <a:ext cx="540000" cy="540000"/>
            </a:xfrm>
            <a:prstGeom prst="rect">
              <a:avLst/>
            </a:prstGeom>
            <a:solidFill>
              <a:srgbClr val="D0D0D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208</a:t>
              </a:r>
            </a:p>
            <a:p>
              <a:pPr algn="ctr">
                <a:lnSpc>
                  <a:spcPts val="1200"/>
                </a:lnSpc>
              </a:pPr>
              <a:r>
                <a:rPr lang="en-US" sz="1000" dirty="0">
                  <a:solidFill>
                    <a:schemeClr val="tx1"/>
                  </a:solidFill>
                </a:rPr>
                <a:t>208</a:t>
              </a:r>
            </a:p>
            <a:p>
              <a:pPr algn="ctr">
                <a:lnSpc>
                  <a:spcPts val="1200"/>
                </a:lnSpc>
              </a:pPr>
              <a:r>
                <a:rPr lang="en-US" sz="1000" dirty="0">
                  <a:solidFill>
                    <a:schemeClr val="tx1"/>
                  </a:solidFill>
                </a:rPr>
                <a:t>208</a:t>
              </a:r>
            </a:p>
          </p:txBody>
        </p:sp>
        <p:sp>
          <p:nvSpPr>
            <p:cNvPr id="96" name="Ellipse 31">
              <a:extLst>
                <a:ext uri="{FF2B5EF4-FFF2-40B4-BE49-F238E27FC236}">
                  <a16:creationId xmlns:a16="http://schemas.microsoft.com/office/drawing/2014/main" id="{B049D5E3-921F-4827-82B9-0A4CF72C2564}"/>
                </a:ext>
              </a:extLst>
            </p:cNvPr>
            <p:cNvSpPr/>
            <p:nvPr/>
          </p:nvSpPr>
          <p:spPr>
            <a:xfrm>
              <a:off x="6202928" y="5026452"/>
              <a:ext cx="540000" cy="540000"/>
            </a:xfrm>
            <a:prstGeom prst="rect">
              <a:avLst/>
            </a:prstGeom>
            <a:solidFill>
              <a:srgbClr val="ECECEC"/>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r>
                <a:rPr lang="en-US" sz="1000" dirty="0">
                  <a:solidFill>
                    <a:schemeClr val="tx1"/>
                  </a:solidFill>
                </a:rPr>
                <a:t>236</a:t>
              </a:r>
            </a:p>
            <a:p>
              <a:pPr algn="ctr">
                <a:lnSpc>
                  <a:spcPts val="1200"/>
                </a:lnSpc>
              </a:pPr>
              <a:r>
                <a:rPr lang="en-US" sz="1000" dirty="0">
                  <a:solidFill>
                    <a:schemeClr val="tx1"/>
                  </a:solidFill>
                </a:rPr>
                <a:t>236</a:t>
              </a:r>
            </a:p>
            <a:p>
              <a:pPr algn="ctr">
                <a:lnSpc>
                  <a:spcPts val="1200"/>
                </a:lnSpc>
              </a:pPr>
              <a:r>
                <a:rPr lang="en-US" sz="1000" dirty="0">
                  <a:solidFill>
                    <a:schemeClr val="tx1"/>
                  </a:solidFill>
                </a:rPr>
                <a:t>236</a:t>
              </a:r>
            </a:p>
          </p:txBody>
        </p:sp>
      </p:grpSp>
      <p:sp>
        <p:nvSpPr>
          <p:cNvPr id="95" name="Content"/>
          <p:cNvSpPr txBox="1"/>
          <p:nvPr/>
        </p:nvSpPr>
        <p:spPr>
          <a:xfrm>
            <a:off x="4665924" y="1623600"/>
            <a:ext cx="1191117" cy="180000"/>
          </a:xfrm>
          <a:prstGeom prst="rect">
            <a:avLst/>
          </a:prstGeom>
          <a:noFill/>
        </p:spPr>
        <p:txBody>
          <a:bodyPr wrap="square" lIns="0" tIns="0" rIns="0" bIns="0" rtlCol="0">
            <a:noAutofit/>
          </a:bodyPr>
          <a:lstStyle/>
          <a:p>
            <a:pPr>
              <a:lnSpc>
                <a:spcPts val="1440"/>
              </a:lnSpc>
            </a:pPr>
            <a:r>
              <a:rPr lang="en-US" sz="1100" b="1" dirty="0"/>
              <a:t>Correct color ratio</a:t>
            </a:r>
          </a:p>
        </p:txBody>
      </p:sp>
      <p:grpSp>
        <p:nvGrpSpPr>
          <p:cNvPr id="24" name="Color Ratio">
            <a:extLst>
              <a:ext uri="{FF2B5EF4-FFF2-40B4-BE49-F238E27FC236}">
                <a16:creationId xmlns:a16="http://schemas.microsoft.com/office/drawing/2014/main" id="{D0AC566D-E5EE-4ACF-9693-57190B09A069}"/>
              </a:ext>
            </a:extLst>
          </p:cNvPr>
          <p:cNvGrpSpPr/>
          <p:nvPr/>
        </p:nvGrpSpPr>
        <p:grpSpPr bwMode="auto">
          <a:xfrm>
            <a:off x="4665924" y="1840260"/>
            <a:ext cx="3600000" cy="468000"/>
            <a:chOff x="5055489" y="1840260"/>
            <a:chExt cx="3600000" cy="468000"/>
          </a:xfrm>
        </p:grpSpPr>
        <p:sp>
          <p:nvSpPr>
            <p:cNvPr id="104" name="Ellipse 75">
              <a:extLst>
                <a:ext uri="{FF2B5EF4-FFF2-40B4-BE49-F238E27FC236}">
                  <a16:creationId xmlns:a16="http://schemas.microsoft.com/office/drawing/2014/main" id="{927EF66E-2474-4037-A81C-3913A9253099}"/>
                </a:ext>
              </a:extLst>
            </p:cNvPr>
            <p:cNvSpPr/>
            <p:nvPr/>
          </p:nvSpPr>
          <p:spPr bwMode="auto">
            <a:xfrm>
              <a:off x="7754400" y="1840260"/>
              <a:ext cx="180000" cy="468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endParaRPr lang="en-US" sz="1000" dirty="0">
                <a:solidFill>
                  <a:schemeClr val="bg1"/>
                </a:solidFill>
              </a:endParaRPr>
            </a:p>
          </p:txBody>
        </p:sp>
        <p:sp>
          <p:nvSpPr>
            <p:cNvPr id="105" name="Ellipse 75">
              <a:extLst>
                <a:ext uri="{FF2B5EF4-FFF2-40B4-BE49-F238E27FC236}">
                  <a16:creationId xmlns:a16="http://schemas.microsoft.com/office/drawing/2014/main" id="{EDE273CE-D5D1-42B3-BBCC-E7D5764BBF07}"/>
                </a:ext>
              </a:extLst>
            </p:cNvPr>
            <p:cNvSpPr/>
            <p:nvPr/>
          </p:nvSpPr>
          <p:spPr bwMode="auto">
            <a:xfrm>
              <a:off x="7934400" y="1840260"/>
              <a:ext cx="180000" cy="468000"/>
            </a:xfrm>
            <a:prstGeom prst="rect">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endParaRPr lang="en-US" sz="1000" dirty="0">
                <a:solidFill>
                  <a:schemeClr val="bg1"/>
                </a:solidFill>
              </a:endParaRPr>
            </a:p>
          </p:txBody>
        </p:sp>
        <p:sp>
          <p:nvSpPr>
            <p:cNvPr id="103" name="Ellipse 73">
              <a:extLst>
                <a:ext uri="{FF2B5EF4-FFF2-40B4-BE49-F238E27FC236}">
                  <a16:creationId xmlns:a16="http://schemas.microsoft.com/office/drawing/2014/main" id="{FB5BEE58-1DF9-4141-83D2-E73184B9C2B5}"/>
                </a:ext>
              </a:extLst>
            </p:cNvPr>
            <p:cNvSpPr/>
            <p:nvPr/>
          </p:nvSpPr>
          <p:spPr bwMode="auto">
            <a:xfrm>
              <a:off x="8115489" y="1840260"/>
              <a:ext cx="540000" cy="468000"/>
            </a:xfrm>
            <a:prstGeom prst="rect">
              <a:avLst/>
            </a:prstGeom>
            <a:solidFill>
              <a:schemeClr val="accent2"/>
            </a:solid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endParaRPr lang="en-US" sz="1000" dirty="0">
                <a:solidFill>
                  <a:schemeClr val="bg1"/>
                </a:solidFill>
              </a:endParaRPr>
            </a:p>
          </p:txBody>
        </p:sp>
        <p:sp>
          <p:nvSpPr>
            <p:cNvPr id="102" name="Ellipse 73">
              <a:extLst>
                <a:ext uri="{FF2B5EF4-FFF2-40B4-BE49-F238E27FC236}">
                  <a16:creationId xmlns:a16="http://schemas.microsoft.com/office/drawing/2014/main" id="{81DB8211-C4B8-48C0-960D-806CEEDB9DD8}"/>
                </a:ext>
              </a:extLst>
            </p:cNvPr>
            <p:cNvSpPr/>
            <p:nvPr/>
          </p:nvSpPr>
          <p:spPr bwMode="auto">
            <a:xfrm>
              <a:off x="5055489" y="1840260"/>
              <a:ext cx="3600000" cy="468000"/>
            </a:xfrm>
            <a:prstGeom prst="rect">
              <a:avLst/>
            </a:pr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200"/>
                </a:lnSpc>
              </a:pPr>
              <a:endParaRPr lang="en-US" sz="1000" dirty="0">
                <a:noFill/>
              </a:endParaRPr>
            </a:p>
          </p:txBody>
        </p:sp>
      </p:grpSp>
      <p:sp>
        <p:nvSpPr>
          <p:cNvPr id="100" name="Content"/>
          <p:cNvSpPr txBox="1"/>
          <p:nvPr/>
        </p:nvSpPr>
        <p:spPr>
          <a:xfrm>
            <a:off x="4665924" y="2411659"/>
            <a:ext cx="3600000" cy="1205092"/>
          </a:xfrm>
          <a:prstGeom prst="rect">
            <a:avLst/>
          </a:prstGeom>
          <a:noFill/>
        </p:spPr>
        <p:txBody>
          <a:bodyPr wrap="square" lIns="0" tIns="0" rIns="0" bIns="0" rtlCol="0">
            <a:noAutofit/>
          </a:bodyPr>
          <a:lstStyle/>
          <a:p>
            <a:pPr>
              <a:lnSpc>
                <a:spcPts val="1440"/>
              </a:lnSpc>
              <a:spcAft>
                <a:spcPts val="567"/>
              </a:spcAft>
            </a:pPr>
            <a:r>
              <a:rPr lang="en-US" sz="1100" dirty="0"/>
              <a:t>Our vibrant </a:t>
            </a:r>
            <a:r>
              <a:rPr lang="en-US" sz="1100" b="1" dirty="0"/>
              <a:t>Primary Colors</a:t>
            </a:r>
            <a:r>
              <a:rPr lang="en-US" sz="1100" dirty="0"/>
              <a:t> palette expresses a bright personality. </a:t>
            </a:r>
          </a:p>
          <a:p>
            <a:pPr>
              <a:lnSpc>
                <a:spcPts val="1440"/>
              </a:lnSpc>
            </a:pPr>
            <a:r>
              <a:rPr lang="en-US" sz="1100" dirty="0"/>
              <a:t>When an application requires more than four primary colors (including white) </a:t>
            </a:r>
            <a:r>
              <a:rPr lang="en-US" sz="1100" b="1" dirty="0"/>
              <a:t>the Additional Colors</a:t>
            </a:r>
            <a:r>
              <a:rPr lang="en-US" sz="1100" dirty="0"/>
              <a:t> can be used for complex infographics and the </a:t>
            </a:r>
            <a:r>
              <a:rPr lang="en-US" sz="1100" b="1" dirty="0"/>
              <a:t>Functional Colors</a:t>
            </a:r>
            <a:r>
              <a:rPr lang="en-US" sz="1100" dirty="0"/>
              <a:t> for instance for traffic sign symbols or warning signs/symbols.</a:t>
            </a:r>
          </a:p>
        </p:txBody>
      </p:sp>
      <p:sp>
        <p:nvSpPr>
          <p:cNvPr id="79" name="Content"/>
          <p:cNvSpPr txBox="1"/>
          <p:nvPr/>
        </p:nvSpPr>
        <p:spPr>
          <a:xfrm>
            <a:off x="7100535" y="4122681"/>
            <a:ext cx="1878014" cy="180000"/>
          </a:xfrm>
          <a:prstGeom prst="rect">
            <a:avLst/>
          </a:prstGeom>
          <a:noFill/>
        </p:spPr>
        <p:txBody>
          <a:bodyPr wrap="square" lIns="0" tIns="0" rIns="0" bIns="0" rtlCol="0">
            <a:noAutofit/>
          </a:bodyPr>
          <a:lstStyle/>
          <a:p>
            <a:pPr>
              <a:lnSpc>
                <a:spcPts val="1440"/>
              </a:lnSpc>
            </a:pPr>
            <a:r>
              <a:rPr lang="en-US" sz="1100" b="1" dirty="0"/>
              <a:t>Useful symbols</a:t>
            </a:r>
          </a:p>
        </p:txBody>
      </p:sp>
      <p:grpSp>
        <p:nvGrpSpPr>
          <p:cNvPr id="86" name="Symbol Yes"/>
          <p:cNvGrpSpPr>
            <a:grpSpLocks noChangeAspect="1"/>
          </p:cNvGrpSpPr>
          <p:nvPr/>
        </p:nvGrpSpPr>
        <p:grpSpPr bwMode="auto">
          <a:xfrm>
            <a:off x="7098889" y="4398201"/>
            <a:ext cx="540000" cy="539102"/>
            <a:chOff x="4130675" y="193675"/>
            <a:chExt cx="6684963" cy="6673850"/>
          </a:xfrm>
        </p:grpSpPr>
        <p:sp>
          <p:nvSpPr>
            <p:cNvPr id="83" name="Oval 11"/>
            <p:cNvSpPr>
              <a:spLocks noChangeArrowheads="1"/>
            </p:cNvSpPr>
            <p:nvPr/>
          </p:nvSpPr>
          <p:spPr bwMode="auto">
            <a:xfrm>
              <a:off x="4130675" y="193675"/>
              <a:ext cx="6684963" cy="6673850"/>
            </a:xfrm>
            <a:prstGeom prst="rect">
              <a:avLst/>
            </a:prstGeom>
            <a:solidFill>
              <a:srgbClr val="009A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13"/>
            <p:cNvSpPr>
              <a:spLocks/>
            </p:cNvSpPr>
            <p:nvPr/>
          </p:nvSpPr>
          <p:spPr bwMode="auto">
            <a:xfrm>
              <a:off x="5865813" y="2316163"/>
              <a:ext cx="3219450" cy="2433638"/>
            </a:xfrm>
            <a:custGeom>
              <a:avLst/>
              <a:gdLst>
                <a:gd name="T0" fmla="*/ 222 w 642"/>
                <a:gd name="T1" fmla="*/ 325 h 486"/>
                <a:gd name="T2" fmla="*/ 94 w 642"/>
                <a:gd name="T3" fmla="*/ 197 h 486"/>
                <a:gd name="T4" fmla="*/ 0 w 642"/>
                <a:gd name="T5" fmla="*/ 291 h 486"/>
                <a:gd name="T6" fmla="*/ 175 w 642"/>
                <a:gd name="T7" fmla="*/ 466 h 486"/>
                <a:gd name="T8" fmla="*/ 222 w 642"/>
                <a:gd name="T9" fmla="*/ 486 h 486"/>
                <a:gd name="T10" fmla="*/ 269 w 642"/>
                <a:gd name="T11" fmla="*/ 466 h 486"/>
                <a:gd name="T12" fmla="*/ 642 w 642"/>
                <a:gd name="T13" fmla="*/ 94 h 486"/>
                <a:gd name="T14" fmla="*/ 547 w 642"/>
                <a:gd name="T15" fmla="*/ 0 h 486"/>
                <a:gd name="T16" fmla="*/ 222 w 642"/>
                <a:gd name="T17" fmla="*/ 325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2" h="486">
                  <a:moveTo>
                    <a:pt x="222" y="325"/>
                  </a:moveTo>
                  <a:lnTo>
                    <a:pt x="94" y="197"/>
                  </a:lnTo>
                  <a:lnTo>
                    <a:pt x="0" y="291"/>
                  </a:lnTo>
                  <a:lnTo>
                    <a:pt x="175" y="466"/>
                  </a:lnTo>
                  <a:cubicBezTo>
                    <a:pt x="188" y="479"/>
                    <a:pt x="205" y="486"/>
                    <a:pt x="222" y="486"/>
                  </a:cubicBezTo>
                  <a:cubicBezTo>
                    <a:pt x="239" y="486"/>
                    <a:pt x="256" y="479"/>
                    <a:pt x="269" y="466"/>
                  </a:cubicBezTo>
                  <a:lnTo>
                    <a:pt x="642" y="94"/>
                  </a:lnTo>
                  <a:lnTo>
                    <a:pt x="547" y="0"/>
                  </a:lnTo>
                  <a:lnTo>
                    <a:pt x="222" y="3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0" name="Symbol No"/>
          <p:cNvGrpSpPr>
            <a:grpSpLocks noChangeAspect="1"/>
          </p:cNvGrpSpPr>
          <p:nvPr/>
        </p:nvGrpSpPr>
        <p:grpSpPr bwMode="auto">
          <a:xfrm>
            <a:off x="7725924" y="4398201"/>
            <a:ext cx="540000" cy="540000"/>
            <a:chOff x="2323970" y="36648"/>
            <a:chExt cx="6686550" cy="6673851"/>
          </a:xfrm>
        </p:grpSpPr>
        <p:sp>
          <p:nvSpPr>
            <p:cNvPr id="49" name="Oval 5"/>
            <p:cNvSpPr>
              <a:spLocks noChangeArrowheads="1"/>
            </p:cNvSpPr>
            <p:nvPr/>
          </p:nvSpPr>
          <p:spPr bwMode="auto">
            <a:xfrm>
              <a:off x="2323970" y="36648"/>
              <a:ext cx="6686550" cy="6673851"/>
            </a:xfrm>
            <a:prstGeom prst="rect">
              <a:avLst/>
            </a:prstGeom>
            <a:solidFill>
              <a:srgbClr val="E7001D"/>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1" name="Freeform 7"/>
            <p:cNvSpPr>
              <a:spLocks/>
            </p:cNvSpPr>
            <p:nvPr/>
          </p:nvSpPr>
          <p:spPr bwMode="auto">
            <a:xfrm>
              <a:off x="4014658" y="1724161"/>
              <a:ext cx="3309938" cy="3305175"/>
            </a:xfrm>
            <a:custGeom>
              <a:avLst/>
              <a:gdLst>
                <a:gd name="T0" fmla="*/ 660 w 660"/>
                <a:gd name="T1" fmla="*/ 94 h 660"/>
                <a:gd name="T2" fmla="*/ 565 w 660"/>
                <a:gd name="T3" fmla="*/ 0 h 660"/>
                <a:gd name="T4" fmla="*/ 330 w 660"/>
                <a:gd name="T5" fmla="*/ 235 h 660"/>
                <a:gd name="T6" fmla="*/ 94 w 660"/>
                <a:gd name="T7" fmla="*/ 0 h 660"/>
                <a:gd name="T8" fmla="*/ 0 w 660"/>
                <a:gd name="T9" fmla="*/ 94 h 660"/>
                <a:gd name="T10" fmla="*/ 235 w 660"/>
                <a:gd name="T11" fmla="*/ 330 h 660"/>
                <a:gd name="T12" fmla="*/ 0 w 660"/>
                <a:gd name="T13" fmla="*/ 565 h 660"/>
                <a:gd name="T14" fmla="*/ 94 w 660"/>
                <a:gd name="T15" fmla="*/ 660 h 660"/>
                <a:gd name="T16" fmla="*/ 330 w 660"/>
                <a:gd name="T17" fmla="*/ 424 h 660"/>
                <a:gd name="T18" fmla="*/ 565 w 660"/>
                <a:gd name="T19" fmla="*/ 660 h 660"/>
                <a:gd name="T20" fmla="*/ 660 w 660"/>
                <a:gd name="T21" fmla="*/ 565 h 660"/>
                <a:gd name="T22" fmla="*/ 424 w 660"/>
                <a:gd name="T23" fmla="*/ 330 h 660"/>
                <a:gd name="T24" fmla="*/ 660 w 660"/>
                <a:gd name="T25" fmla="*/ 94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0" h="660">
                  <a:moveTo>
                    <a:pt x="660" y="94"/>
                  </a:moveTo>
                  <a:lnTo>
                    <a:pt x="565" y="0"/>
                  </a:lnTo>
                  <a:lnTo>
                    <a:pt x="330" y="235"/>
                  </a:lnTo>
                  <a:lnTo>
                    <a:pt x="94" y="0"/>
                  </a:lnTo>
                  <a:lnTo>
                    <a:pt x="0" y="94"/>
                  </a:lnTo>
                  <a:lnTo>
                    <a:pt x="235" y="330"/>
                  </a:lnTo>
                  <a:lnTo>
                    <a:pt x="0" y="565"/>
                  </a:lnTo>
                  <a:lnTo>
                    <a:pt x="94" y="660"/>
                  </a:lnTo>
                  <a:lnTo>
                    <a:pt x="330" y="424"/>
                  </a:lnTo>
                  <a:lnTo>
                    <a:pt x="565" y="660"/>
                  </a:lnTo>
                  <a:lnTo>
                    <a:pt x="660" y="565"/>
                  </a:lnTo>
                  <a:lnTo>
                    <a:pt x="424" y="330"/>
                  </a:lnTo>
                  <a:lnTo>
                    <a:pt x="660" y="9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21" name="Theme colors menu">
            <a:extLst>
              <a:ext uri="{FF2B5EF4-FFF2-40B4-BE49-F238E27FC236}">
                <a16:creationId xmlns:a16="http://schemas.microsoft.com/office/drawing/2014/main" id="{5A6596BE-8878-41AE-89CD-E1D0A65F6AE3}"/>
              </a:ext>
            </a:extLst>
          </p:cNvPr>
          <p:cNvGrpSpPr/>
          <p:nvPr/>
        </p:nvGrpSpPr>
        <p:grpSpPr>
          <a:xfrm>
            <a:off x="8814740" y="1619823"/>
            <a:ext cx="1656000" cy="3889519"/>
            <a:chOff x="8814740" y="1619823"/>
            <a:chExt cx="1656000" cy="3889519"/>
          </a:xfrm>
        </p:grpSpPr>
        <p:pic>
          <p:nvPicPr>
            <p:cNvPr id="8" name="Picture 7">
              <a:extLst>
                <a:ext uri="{FF2B5EF4-FFF2-40B4-BE49-F238E27FC236}">
                  <a16:creationId xmlns:a16="http://schemas.microsoft.com/office/drawing/2014/main" id="{6BB80485-DD4F-4E07-937C-AD5634B68666}"/>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ltGray">
            <a:xfrm>
              <a:off x="8814740" y="1619823"/>
              <a:ext cx="1656000" cy="3889519"/>
            </a:xfrm>
            <a:prstGeom prst="rect">
              <a:avLst/>
            </a:prstGeom>
          </p:spPr>
        </p:pic>
        <p:sp>
          <p:nvSpPr>
            <p:cNvPr id="53" name="Rechteck 8"/>
            <p:cNvSpPr/>
            <p:nvPr/>
          </p:nvSpPr>
          <p:spPr>
            <a:xfrm>
              <a:off x="8814740" y="1621391"/>
              <a:ext cx="1655248" cy="398143"/>
            </a:xfrm>
            <a:prstGeom prst="rect">
              <a:avLst/>
            </a:prstGeom>
            <a:noFill/>
            <a:ln>
              <a:solidFill>
                <a:srgbClr val="009A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4" name="Gerade Verbindung 9"/>
            <p:cNvCxnSpPr/>
            <p:nvPr/>
          </p:nvCxnSpPr>
          <p:spPr>
            <a:xfrm flipV="1">
              <a:off x="8852187" y="2052625"/>
              <a:ext cx="1570485" cy="598013"/>
            </a:xfrm>
            <a:prstGeom prst="line">
              <a:avLst/>
            </a:prstGeom>
            <a:ln w="25400" cap="rnd">
              <a:solidFill>
                <a:srgbClr val="E7001D"/>
              </a:solidFill>
            </a:ln>
          </p:spPr>
          <p:style>
            <a:lnRef idx="1">
              <a:schemeClr val="accent1"/>
            </a:lnRef>
            <a:fillRef idx="0">
              <a:schemeClr val="accent1"/>
            </a:fillRef>
            <a:effectRef idx="0">
              <a:schemeClr val="accent1"/>
            </a:effectRef>
            <a:fontRef idx="minor">
              <a:schemeClr val="tx1"/>
            </a:fontRef>
          </p:style>
        </p:cxnSp>
        <p:cxnSp>
          <p:nvCxnSpPr>
            <p:cNvPr id="55" name="Gerade Verbindung 11"/>
            <p:cNvCxnSpPr/>
            <p:nvPr/>
          </p:nvCxnSpPr>
          <p:spPr>
            <a:xfrm>
              <a:off x="8852187" y="2052625"/>
              <a:ext cx="1570485" cy="598013"/>
            </a:xfrm>
            <a:prstGeom prst="line">
              <a:avLst/>
            </a:prstGeom>
            <a:ln w="25400" cap="rnd">
              <a:solidFill>
                <a:srgbClr val="E7001D"/>
              </a:solidFill>
            </a:ln>
          </p:spPr>
          <p:style>
            <a:lnRef idx="1">
              <a:schemeClr val="accent1"/>
            </a:lnRef>
            <a:fillRef idx="0">
              <a:schemeClr val="accent1"/>
            </a:fillRef>
            <a:effectRef idx="0">
              <a:schemeClr val="accent1"/>
            </a:effectRef>
            <a:fontRef idx="minor">
              <a:schemeClr val="tx1"/>
            </a:fontRef>
          </p:style>
        </p:cxnSp>
        <p:sp>
          <p:nvSpPr>
            <p:cNvPr id="56" name="Rechteck 6"/>
            <p:cNvSpPr/>
            <p:nvPr/>
          </p:nvSpPr>
          <p:spPr>
            <a:xfrm>
              <a:off x="8814740" y="2717854"/>
              <a:ext cx="1655248" cy="1004259"/>
            </a:xfrm>
            <a:prstGeom prst="rect">
              <a:avLst/>
            </a:prstGeom>
            <a:noFill/>
            <a:ln>
              <a:solidFill>
                <a:srgbClr val="009A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8" name="Gerade Verbindung 9">
              <a:extLst>
                <a:ext uri="{FF2B5EF4-FFF2-40B4-BE49-F238E27FC236}">
                  <a16:creationId xmlns:a16="http://schemas.microsoft.com/office/drawing/2014/main" id="{C70D106E-1712-461E-AFEB-D84F4CAABE70}"/>
                </a:ext>
              </a:extLst>
            </p:cNvPr>
            <p:cNvCxnSpPr/>
            <p:nvPr/>
          </p:nvCxnSpPr>
          <p:spPr>
            <a:xfrm flipV="1">
              <a:off x="8852187" y="3945736"/>
              <a:ext cx="1570485" cy="144000"/>
            </a:xfrm>
            <a:prstGeom prst="line">
              <a:avLst/>
            </a:prstGeom>
            <a:ln w="25400" cap="rnd">
              <a:solidFill>
                <a:srgbClr val="E7001D"/>
              </a:solidFill>
            </a:ln>
          </p:spPr>
          <p:style>
            <a:lnRef idx="1">
              <a:schemeClr val="accent1"/>
            </a:lnRef>
            <a:fillRef idx="0">
              <a:schemeClr val="accent1"/>
            </a:fillRef>
            <a:effectRef idx="0">
              <a:schemeClr val="accent1"/>
            </a:effectRef>
            <a:fontRef idx="minor">
              <a:schemeClr val="tx1"/>
            </a:fontRef>
          </p:style>
        </p:cxnSp>
        <p:cxnSp>
          <p:nvCxnSpPr>
            <p:cNvPr id="89" name="Gerade Verbindung 11">
              <a:extLst>
                <a:ext uri="{FF2B5EF4-FFF2-40B4-BE49-F238E27FC236}">
                  <a16:creationId xmlns:a16="http://schemas.microsoft.com/office/drawing/2014/main" id="{03358B88-D04D-4A1E-9FC8-90A6D225F121}"/>
                </a:ext>
              </a:extLst>
            </p:cNvPr>
            <p:cNvCxnSpPr/>
            <p:nvPr/>
          </p:nvCxnSpPr>
          <p:spPr>
            <a:xfrm>
              <a:off x="8852187" y="3945736"/>
              <a:ext cx="1570485" cy="144000"/>
            </a:xfrm>
            <a:prstGeom prst="line">
              <a:avLst/>
            </a:prstGeom>
            <a:ln w="25400" cap="rnd">
              <a:solidFill>
                <a:srgbClr val="E7001D"/>
              </a:solidFill>
            </a:ln>
          </p:spPr>
          <p:style>
            <a:lnRef idx="1">
              <a:schemeClr val="accent1"/>
            </a:lnRef>
            <a:fillRef idx="0">
              <a:schemeClr val="accent1"/>
            </a:fillRef>
            <a:effectRef idx="0">
              <a:schemeClr val="accent1"/>
            </a:effectRef>
            <a:fontRef idx="minor">
              <a:schemeClr val="tx1"/>
            </a:fontRef>
          </p:style>
        </p:cxnSp>
      </p:grpSp>
      <p:sp>
        <p:nvSpPr>
          <p:cNvPr id="71" name="Content"/>
          <p:cNvSpPr txBox="1"/>
          <p:nvPr/>
        </p:nvSpPr>
        <p:spPr>
          <a:xfrm>
            <a:off x="10687989" y="1619250"/>
            <a:ext cx="940447" cy="1668480"/>
          </a:xfrm>
          <a:prstGeom prst="rect">
            <a:avLst/>
          </a:prstGeom>
          <a:noFill/>
        </p:spPr>
        <p:txBody>
          <a:bodyPr wrap="square" lIns="0" tIns="0" rIns="0" bIns="0" rtlCol="0">
            <a:noAutofit/>
          </a:bodyPr>
          <a:lstStyle/>
          <a:p>
            <a:pPr>
              <a:lnSpc>
                <a:spcPts val="1200"/>
              </a:lnSpc>
            </a:pPr>
            <a:r>
              <a:rPr lang="en-US" sz="1000" b="1" dirty="0"/>
              <a:t>Theme Colors</a:t>
            </a:r>
          </a:p>
          <a:p>
            <a:pPr>
              <a:lnSpc>
                <a:spcPts val="1200"/>
              </a:lnSpc>
              <a:spcAft>
                <a:spcPts val="567"/>
              </a:spcAft>
            </a:pPr>
            <a:r>
              <a:rPr lang="en-US" sz="1000" dirty="0">
                <a:solidFill>
                  <a:srgbClr val="E7001D"/>
                </a:solidFill>
              </a:rPr>
              <a:t>Don’t use the given gradation colors from PowerPoint.</a:t>
            </a:r>
          </a:p>
          <a:p>
            <a:pPr>
              <a:lnSpc>
                <a:spcPts val="1200"/>
              </a:lnSpc>
            </a:pPr>
            <a:r>
              <a:rPr lang="en-US" sz="1000" b="1" dirty="0"/>
              <a:t>Custom Colors </a:t>
            </a:r>
          </a:p>
          <a:p>
            <a:pPr>
              <a:lnSpc>
                <a:spcPts val="1200"/>
              </a:lnSpc>
            </a:pPr>
            <a:r>
              <a:rPr lang="en-US" sz="1000" dirty="0"/>
              <a:t>Our Primary, Additional and Functional Colors.</a:t>
            </a:r>
          </a:p>
        </p:txBody>
      </p:sp>
      <p:sp>
        <p:nvSpPr>
          <p:cNvPr id="20" name="Footnote">
            <a:extLst>
              <a:ext uri="{FF2B5EF4-FFF2-40B4-BE49-F238E27FC236}">
                <a16:creationId xmlns:a16="http://schemas.microsoft.com/office/drawing/2014/main" id="{36D1A0CA-FD1E-4B55-9526-295078D60D43}"/>
              </a:ext>
            </a:extLst>
          </p:cNvPr>
          <p:cNvSpPr>
            <a:spLocks noGrp="1"/>
          </p:cNvSpPr>
          <p:nvPr>
            <p:ph type="body" sz="quarter" idx="15"/>
          </p:nvPr>
        </p:nvSpPr>
        <p:spPr/>
        <p:txBody>
          <a:bodyPr/>
          <a:lstStyle/>
          <a:p>
            <a:endParaRPr lang="en-US" dirty="0"/>
          </a:p>
        </p:txBody>
      </p:sp>
    </p:spTree>
    <p:custDataLst>
      <p:tags r:id="rId1"/>
    </p:custDataLst>
    <p:extLst>
      <p:ext uri="{BB962C8B-B14F-4D97-AF65-F5344CB8AC3E}">
        <p14:creationId xmlns:p14="http://schemas.microsoft.com/office/powerpoint/2010/main" val="2440288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6ff8cae-daab-4e62-bf63-7b5f2e8ea71d"/>
  <p:tag name="UNDO_REDO_REVISION" val="0"/>
  <p:tag name="EMPOWERCHARTSPROPERTIES_B_0" val="AAAAAAH//////////wEAAAAAAAAAAAAAACoqIFRoaXMgaXMgYSBMaXRlREIgZmlsZSAqKgcE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gAAAAAAAAAFAAAACQAAAF9pZD0kLl9pZAEDAAAAAAADAAAAAQADAAAAIwAAAENvbWJpSW5kZXg9JC5OYW1lICsgJ18nICsgJC5WZXJzaW9uAQQAAAAAAAQAAAABAAQ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IAAAAAAAAAAwAAAAMAAAAA/////wQAGwwAAAAAAAAAAAAAIAD///////////////8AAAD///////////////8DAAAAAgD///////8DAAAAAgD///////8DAAAAAgD///////8DAAAAAgD///////////////////////////////////////////////////////////////////////////////////////////////////////////////////////////////////////////////////////////////////////////////////////////////////////////////////////////////////////////////////////////////////////////////////////////////////////////////////////////////////////////////////////////////////////////////////////////////////////////////////////////////////////////////////////////////8BACAA////////////////AAAO////////AwAAAAMA////////////////////////////////////////////////////////////////////////////////////////////////////////////////////////////////////////////////////////////////////////////////////////////////////////////////////////////////////////////////////////////////////////////////////////////////////////////////////////////////////////////////////////////////////////////////////////////////////////////////////////////////////////////////////////////////////////////////////////////////////////////////////////AgAEAP///////wQAAAACABAAC+ZUURkX4rxAszdQkgcYNywFAAAAAAADAAAAAAADAAAAAwADAAAAAAADAAAAAwADAAAAAAD///////8DAAAAAAD///////8DAAIA////////BAAAAAMAEAAL6GmamUC0yE6BIlv85IkVbwUAAAABAAMAAAACAAMAAAABAAMAAAACAP///////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8EACAMAAAAAAAAAAAAACAB////////////////AAAA////////////////BAAAAAMA////////BAAAAAMA////////////////////////////////////////////////////////////////////////////////////////////////////////////////////////////////////////////////////////////////////////////////////////////////////////////////////////////////////////////////////////////////////////////////////////////////////////////////////////////////////////////////////////////////////////////////////////////////////////////////////////////////////////////////////////////////////////////////////////////////AQAgAf///////////////wAADv///////wQAAAACAP///////////////////////////////////////////////////////////////////////////////////////////////////////////////////////////////////////////////////////////////////////////////////////////////////////////////////////////////////////////////////////////////////////////////////////////////////////////////////////////////////////////////////////////////////////////////////////////////////////////////////////////////////////////////////////////////////////////////////////////////////////////////////////wIAAQEDAAAAAgD///////8aAAZMaW5rZWRTaGFwZXNEYXRhUHJvcGVydHlfMAUAAAAAAAQAAAADAAQAAAABAAMAAgEDAAAAAwD///////8lAAZMaW5rZWRTaGFwZVByZXNlbnRhdGlvblNldHRpbmdzRGF0YV8wBQAAAAEABAAAAAAABAAAAAI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AgCODgAAAAAAAAAAAAD/////gwCDAAAABV9pZAAQAAAABOZUURkX4rxAszdQkgcYNywDRGF0YQAbAAAABExpbmtlZFNoYXBlRGF0YQAFAAAAAAACTmFtZQAZAAAATGlua2VkU2hhcGVzRGF0YVByb3BlcnR5ABBWZXJzaW9uAAAAAAAJTGFzdFdyaXRlADBi6J99AQAAAAEA/////8YAxgAAAAVfaWQAEAAAAAToaZqZQLTIToEiW/zkiRVvA0RhdGEAUwAAAAhQcmVzZW50YXRpb25TY2FubmVkRm9yTGlua2VkU2hhcGVzAAECTnVtYmVyRm9ybWF0U2VwYXJhdG9yTW9kZQAKAAAAQXV0b21hdGljAAACTmFtZQAkAAAATGlua2VkU2hhcGVQcmVzZW50YXRpb25TZXR0aW5nc0RhdGEAEFZlcnNpb24AAAAAAAlMYXN0V3JpdGUAUGLon30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B_LENGTH" val="24576"/>
</p:tagLst>
</file>

<file path=ppt/tags/tag2.xml><?xml version="1.0" encoding="utf-8"?>
<p:tagLst xmlns:a="http://schemas.openxmlformats.org/drawingml/2006/main" xmlns:r="http://schemas.openxmlformats.org/officeDocument/2006/relationships" xmlns:p="http://schemas.openxmlformats.org/presentationml/2006/main">
  <p:tag name="MIO_HDS" val="True"/>
  <p:tag name="MIO_SKIPVERSION" val="01.01.0001 00:00:00"/>
  <p:tag name="MIO_EKGUID" val="90b90853-a120-49d0-9e12-096369c0c5a3"/>
  <p:tag name="MIO_UPDATE" val="True"/>
  <p:tag name="MIO_DBID" val="90654431-81D8-474F-85F9-88ADAD5450B4"/>
  <p:tag name="MIO_OBJECTNAME" val="Siemens Healthineers"/>
  <p:tag name="MIO_FALLBACK_LAYOUT" val="18"/>
  <p:tag name="MIO_SHOW_DATE" val="True"/>
  <p:tag name="MIO_SHOW_FOOTER" val="True"/>
  <p:tag name="MIO_SHOW_PAGENUMBER" val="True"/>
  <p:tag name="MIO_AVOID_BLANK_LAYOUT" val="True"/>
  <p:tag name="MIO_CD_LAYOUT_VALID_AREA" val="False"/>
  <p:tag name="MIO_EMBED_FONT" val="False"/>
  <p:tag name="MIO_MATCH_COLOR_SCHEME" val="False"/>
  <p:tag name="MIO_NUMBER_OF_VALID_LAYOUTS" val="23"/>
  <p:tag name="MIO_VERSION" val="28.01.2022 11:07:20"/>
  <p:tag name="MIO_LASTDOWNLOADED" val="08.10.2024 15:10:32.656"/>
  <p:tag name="MIO_CDID" val="bfe24105-4302-4feb-8fb3-04bfa7265f93"/>
</p:tagLst>
</file>

<file path=ppt/tags/tag3.xml><?xml version="1.0" encoding="utf-8"?>
<p:tagLst xmlns:a="http://schemas.openxmlformats.org/drawingml/2006/main" xmlns:r="http://schemas.openxmlformats.org/officeDocument/2006/relationships" xmlns:p="http://schemas.openxmlformats.org/presentationml/2006/main">
  <p:tag name="MIO_GUID" val="32616fe4-6d9b-4c51-ab5d-505bf6548fa2"/>
  <p:tag name="MIO_EKGUID" val="8ff1d761-690b-4afa-bccb-6c00a89e6e40"/>
  <p:tag name="MIO_UPDATE" val="True"/>
  <p:tag name="MIO_VERSION" val="28.01.2022 10:25:51"/>
  <p:tag name="MIO_DBID" val="90654431-81D8-474F-85F9-88ADAD5450B4"/>
  <p:tag name="MIO_LASTDOWNLOADED" val="28.01.2022 12:05:34.687"/>
  <p:tag name="MIO_OBJECTNAME" val="One column Headline Calibri Bold 28 pt"/>
  <p:tag name="MIO_LASTEDITORNAME" val="Melissa Usseni"/>
</p:tagLst>
</file>

<file path=ppt/tags/tag4.xml><?xml version="1.0" encoding="utf-8"?>
<p:tagLst xmlns:a="http://schemas.openxmlformats.org/drawingml/2006/main" xmlns:r="http://schemas.openxmlformats.org/officeDocument/2006/relationships" xmlns:p="http://schemas.openxmlformats.org/presentationml/2006/main">
  <p:tag name="MIO_GUID" val="a0b77113-5231-4b58-8e2e-3739a307371c"/>
  <p:tag name="MIO_EKGUID" val="a763adf1-3a3a-4462-a928-40a4111eecbb"/>
  <p:tag name="MIO_UPDATE" val="True"/>
  <p:tag name="MIO_VERSION" val="28.01.2022 10:25:03"/>
  <p:tag name="MIO_DBID" val="90654431-81D8-474F-85F9-88ADAD5450B4"/>
  <p:tag name="MIO_LASTDOWNLOADED" val="28.01.2022 12:05:30.522"/>
  <p:tag name="MIO_OBJECTNAME" val="Appendix – Color"/>
  <p:tag name="MIO_LASTEDITORNAME" val="Melissa Usseni"/>
</p:tagLst>
</file>

<file path=ppt/theme/theme1.xml><?xml version="1.0" encoding="utf-8"?>
<a:theme xmlns:a="http://schemas.openxmlformats.org/drawingml/2006/main" name="SH_PPT_template_16x9_V201808_Calibri">
  <a:themeElements>
    <a:clrScheme name="Siemens Healthineers">
      <a:dk1>
        <a:srgbClr val="000000"/>
      </a:dk1>
      <a:lt1>
        <a:srgbClr val="FFFFFF"/>
      </a:lt1>
      <a:dk2>
        <a:srgbClr val="BFBFBF"/>
      </a:dk2>
      <a:lt2>
        <a:srgbClr val="EC6602"/>
      </a:lt2>
      <a:accent1>
        <a:srgbClr val="EC6602"/>
      </a:accent1>
      <a:accent2>
        <a:srgbClr val="000000"/>
      </a:accent2>
      <a:accent3>
        <a:srgbClr val="009999"/>
      </a:accent3>
      <a:accent4>
        <a:srgbClr val="404040"/>
      </a:accent4>
      <a:accent5>
        <a:srgbClr val="808080"/>
      </a:accent5>
      <a:accent6>
        <a:srgbClr val="BFBFBF"/>
      </a:accent6>
      <a:hlink>
        <a:srgbClr val="000000"/>
      </a:hlink>
      <a:folHlink>
        <a:srgbClr val="808080"/>
      </a:folHlink>
    </a:clrScheme>
    <a:fontScheme name="Siemens Healthineers">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tx1"/>
          </a:solidFill>
          <a:prstDash val="soli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dirty="0"/>
        </a:defPPr>
      </a:lstStyle>
    </a:txDef>
  </a:objectDefaults>
  <a:extraClrSchemeLst/>
  <a:custClrLst>
    <a:custClr name="Siemens Petrol 100%">
      <a:srgbClr val="009999"/>
    </a:custClr>
    <a:custClr name="Healthy Orange 100%">
      <a:srgbClr val="EC6602"/>
    </a:custClr>
    <a:custClr name="Blushing Berry 100%">
      <a:srgbClr val="7A162D"/>
    </a:custClr>
    <a:custClr name="SH Red 100%">
      <a:srgbClr val="E7001D"/>
    </a:custClr>
    <a:custClr name="SH Yellow 100%">
      <a:srgbClr val="FFD200"/>
    </a:custClr>
    <a:custClr name="SH Cyan 100%">
      <a:srgbClr val="3ABFED"/>
    </a:custClr>
    <a:custClr name="SH Blue 100%">
      <a:srgbClr val="2B2483"/>
    </a:custClr>
    <a:custClr name="SH Green 100%">
      <a:srgbClr val="009A38"/>
    </a:custClr>
    <a:custClr name="SH Black 100%">
      <a:srgbClr val="1B1B1B"/>
    </a:custClr>
    <a:custClr name="White">
      <a:srgbClr val="FFFFFF"/>
    </a:custClr>
    <a:custClr name="Siemens Petrol  50%">
      <a:srgbClr val="87D2D2"/>
    </a:custClr>
    <a:custClr name="Healthy Orange  50%">
      <a:srgbClr val="F9B591"/>
    </a:custClr>
    <a:custClr name="Blushing Berry  50%">
      <a:srgbClr val="C69B9E"/>
    </a:custClr>
    <a:custClr name="SH Red  50%">
      <a:srgbClr val="F3808E"/>
    </a:custClr>
    <a:custClr name="SH Yellow  50%">
      <a:srgbClr val="FFE980"/>
    </a:custClr>
    <a:custClr name="SH Cyan  50%">
      <a:srgbClr val="9DDFF6"/>
    </a:custClr>
    <a:custClr name="SH Blue  50%">
      <a:srgbClr val="9592C1"/>
    </a:custClr>
    <a:custClr name="SH Green  50%">
      <a:srgbClr val="80CC9C"/>
    </a:custClr>
    <a:custClr name="SH Black  75%">
      <a:srgbClr val="929292"/>
    </a:custClr>
    <a:custClr name="White">
      <a:srgbClr val="FFFFFF"/>
    </a:custClr>
    <a:custClr name="Siemens Petrol  25%">
      <a:srgbClr val="C8E6E6"/>
    </a:custClr>
    <a:custClr name="Healthy Orange  25%">
      <a:srgbClr val="FDDDCB"/>
    </a:custClr>
    <a:custClr name="Blushing Berry  25%">
      <a:srgbClr val="E9D1D4"/>
    </a:custClr>
    <a:custClr name="SH Red  25%">
      <a:srgbClr val="F9BFC7"/>
    </a:custClr>
    <a:custClr name="SH Yellow  25%">
      <a:srgbClr val="FFF3BF"/>
    </a:custClr>
    <a:custClr name="SH Cyan  25%">
      <a:srgbClr val="CEEFFB"/>
    </a:custClr>
    <a:custClr name="SH Blue  25%">
      <a:srgbClr val="CAC8E0"/>
    </a:custClr>
    <a:custClr name="SH Green  25%">
      <a:srgbClr val="BFE6CD"/>
    </a:custClr>
    <a:custClr name="SH Black  50%">
      <a:srgbClr val="B7B7B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SH Black  25%">
      <a:srgbClr val="D0D0D0"/>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SH Black  10%">
      <a:srgbClr val="ECECEC"/>
    </a:custClr>
    <a:custClr name="White">
      <a:srgbClr val="FFFFFF"/>
    </a:custClr>
  </a:custClrLst>
  <a:extLst>
    <a:ext uri="{05A4C25C-085E-4340-85A3-A5531E510DB2}">
      <thm15:themeFamily xmlns:thm15="http://schemas.microsoft.com/office/thememl/2012/main" name="Default Theme.pptx" id="{5A9CEDE7-ACCF-40A0-944A-3459FAF6F988}" vid="{D37EDA50-FE1E-4DFD-86A7-2467F6567EDB}"/>
    </a:ext>
  </a:extLst>
</a:theme>
</file>

<file path=ppt/theme/theme2.xml><?xml version="1.0" encoding="utf-8"?>
<a:theme xmlns:a="http://schemas.openxmlformats.org/drawingml/2006/main" name="Larissa">
  <a:themeElements>
    <a:clrScheme name="Siemens Healthineers">
      <a:dk1>
        <a:srgbClr val="000000"/>
      </a:dk1>
      <a:lt1>
        <a:srgbClr val="FFFFFF"/>
      </a:lt1>
      <a:dk2>
        <a:srgbClr val="BFBFBF"/>
      </a:dk2>
      <a:lt2>
        <a:srgbClr val="EC6602"/>
      </a:lt2>
      <a:accent1>
        <a:srgbClr val="EC6602"/>
      </a:accent1>
      <a:accent2>
        <a:srgbClr val="000000"/>
      </a:accent2>
      <a:accent3>
        <a:srgbClr val="009999"/>
      </a:accent3>
      <a:accent4>
        <a:srgbClr val="404040"/>
      </a:accent4>
      <a:accent5>
        <a:srgbClr val="808080"/>
      </a:accent5>
      <a:accent6>
        <a:srgbClr val="BFBFBF"/>
      </a:accent6>
      <a:hlink>
        <a:srgbClr val="000000"/>
      </a:hlink>
      <a:folHlink>
        <a:srgbClr val="808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iemens Healthineers">
      <a:dk1>
        <a:srgbClr val="000000"/>
      </a:dk1>
      <a:lt1>
        <a:srgbClr val="FFFFFF"/>
      </a:lt1>
      <a:dk2>
        <a:srgbClr val="BFBFBF"/>
      </a:dk2>
      <a:lt2>
        <a:srgbClr val="EC6602"/>
      </a:lt2>
      <a:accent1>
        <a:srgbClr val="EC6602"/>
      </a:accent1>
      <a:accent2>
        <a:srgbClr val="000000"/>
      </a:accent2>
      <a:accent3>
        <a:srgbClr val="009999"/>
      </a:accent3>
      <a:accent4>
        <a:srgbClr val="404040"/>
      </a:accent4>
      <a:accent5>
        <a:srgbClr val="808080"/>
      </a:accent5>
      <a:accent6>
        <a:srgbClr val="BFBFBF"/>
      </a:accent6>
      <a:hlink>
        <a:srgbClr val="000000"/>
      </a:hlink>
      <a:folHlink>
        <a:srgbClr val="808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375</Words>
  <Application>Microsoft Office PowerPoint</Application>
  <PresentationFormat>Custom</PresentationFormat>
  <Paragraphs>141</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SH_PPT_template_16x9_V201808_Calibri</vt:lpstr>
      <vt:lpstr>PowerPoint Presentation</vt:lpstr>
      <vt:lpstr>PowerPoint Presentation</vt:lpstr>
      <vt:lpstr>One column Headline Calibri Bold 28 pt</vt:lpstr>
      <vt:lpstr>Appendix – Color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Siemens Healthineers PPT-Template Basic Version</dc:subject>
  <dc:creator>Akinola, Ibukunoluwa Samuel</dc:creator>
  <dc:description>June 2019</dc:description>
  <cp:lastModifiedBy>Akinola, Ibukunoluwa Samuel</cp:lastModifiedBy>
  <cp:revision>1</cp:revision>
  <dcterms:created xsi:type="dcterms:W3CDTF">2024-11-07T09:35:00Z</dcterms:created>
  <dcterms:modified xsi:type="dcterms:W3CDTF">2024-11-07T09:44:02Z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6dbec8-95a8-4638-9f5f-bd076536645c_Enabled">
    <vt:lpwstr>true</vt:lpwstr>
  </property>
  <property fmtid="{D5CDD505-2E9C-101B-9397-08002B2CF9AE}" pid="3" name="MSIP_Label_ff6dbec8-95a8-4638-9f5f-bd076536645c_SetDate">
    <vt:lpwstr>2024-11-07T09:43:45Z</vt:lpwstr>
  </property>
  <property fmtid="{D5CDD505-2E9C-101B-9397-08002B2CF9AE}" pid="4" name="MSIP_Label_ff6dbec8-95a8-4638-9f5f-bd076536645c_Method">
    <vt:lpwstr>Standard</vt:lpwstr>
  </property>
  <property fmtid="{D5CDD505-2E9C-101B-9397-08002B2CF9AE}" pid="5" name="MSIP_Label_ff6dbec8-95a8-4638-9f5f-bd076536645c_Name">
    <vt:lpwstr>Restricted - Default</vt:lpwstr>
  </property>
  <property fmtid="{D5CDD505-2E9C-101B-9397-08002B2CF9AE}" pid="6" name="MSIP_Label_ff6dbec8-95a8-4638-9f5f-bd076536645c_SiteId">
    <vt:lpwstr>5dbf1add-202a-4b8d-815b-bf0fb024e033</vt:lpwstr>
  </property>
  <property fmtid="{D5CDD505-2E9C-101B-9397-08002B2CF9AE}" pid="7" name="MSIP_Label_ff6dbec8-95a8-4638-9f5f-bd076536645c_ActionId">
    <vt:lpwstr>632af534-e275-4e66-9dee-eae73ddc774e</vt:lpwstr>
  </property>
  <property fmtid="{D5CDD505-2E9C-101B-9397-08002B2CF9AE}" pid="8" name="MSIP_Label_ff6dbec8-95a8-4638-9f5f-bd076536645c_ContentBits">
    <vt:lpwstr>0</vt:lpwstr>
  </property>
</Properties>
</file>